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074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6" r:id="rId9"/>
    <p:sldId id="261" r:id="rId10"/>
    <p:sldId id="265" r:id="rId11"/>
    <p:sldId id="260" r:id="rId12"/>
    <p:sldId id="262" r:id="rId13"/>
    <p:sldId id="263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6" d="100"/>
          <a:sy n="96" d="100"/>
        </p:scale>
        <p:origin x="180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C63506-7713-4412-BA95-22275DC7701B}" type="doc">
      <dgm:prSet loTypeId="urn:microsoft.com/office/officeart/2008/layout/LinedList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2B426B43-581F-4174-A4D8-AA09E008FA7A}">
      <dgm:prSet/>
      <dgm:spPr/>
      <dgm:t>
        <a:bodyPr/>
        <a:lstStyle/>
        <a:p>
          <a:r>
            <a:rPr lang="fr-FR" dirty="0"/>
            <a:t>Présentation du groupe</a:t>
          </a:r>
        </a:p>
      </dgm:t>
    </dgm:pt>
    <dgm:pt modelId="{574A95AE-D33E-4652-9B89-B0F66FA32AA5}" type="parTrans" cxnId="{8ACA17F5-DB6B-469B-B0BB-D64EEF086D92}">
      <dgm:prSet/>
      <dgm:spPr/>
      <dgm:t>
        <a:bodyPr/>
        <a:lstStyle/>
        <a:p>
          <a:endParaRPr lang="fr-FR"/>
        </a:p>
      </dgm:t>
    </dgm:pt>
    <dgm:pt modelId="{E82C2D02-FC44-489C-B07F-4FF060135123}" type="sibTrans" cxnId="{8ACA17F5-DB6B-469B-B0BB-D64EEF086D92}">
      <dgm:prSet/>
      <dgm:spPr/>
      <dgm:t>
        <a:bodyPr/>
        <a:lstStyle/>
        <a:p>
          <a:endParaRPr lang="fr-FR"/>
        </a:p>
      </dgm:t>
    </dgm:pt>
    <dgm:pt modelId="{B76A2958-1478-4DF8-874C-AB0687FB3CDD}">
      <dgm:prSet/>
      <dgm:spPr/>
      <dgm:t>
        <a:bodyPr/>
        <a:lstStyle/>
        <a:p>
          <a:r>
            <a:rPr lang="fr-FR"/>
            <a:t>Contexte/Rappel du besoin</a:t>
          </a:r>
        </a:p>
      </dgm:t>
    </dgm:pt>
    <dgm:pt modelId="{73970222-5C85-4711-A727-C11560C18BA3}" type="parTrans" cxnId="{3846035F-0365-4C63-9F0B-511DF3BC1778}">
      <dgm:prSet/>
      <dgm:spPr/>
      <dgm:t>
        <a:bodyPr/>
        <a:lstStyle/>
        <a:p>
          <a:endParaRPr lang="fr-FR"/>
        </a:p>
      </dgm:t>
    </dgm:pt>
    <dgm:pt modelId="{185B800B-5BAD-49B6-AF36-D62A2800A117}" type="sibTrans" cxnId="{3846035F-0365-4C63-9F0B-511DF3BC1778}">
      <dgm:prSet/>
      <dgm:spPr/>
      <dgm:t>
        <a:bodyPr/>
        <a:lstStyle/>
        <a:p>
          <a:endParaRPr lang="fr-FR"/>
        </a:p>
      </dgm:t>
    </dgm:pt>
    <dgm:pt modelId="{C99540DE-42A9-4896-BA8C-50425EE175F3}">
      <dgm:prSet/>
      <dgm:spPr/>
      <dgm:t>
        <a:bodyPr/>
        <a:lstStyle/>
        <a:p>
          <a:r>
            <a:rPr lang="fr-FR" dirty="0"/>
            <a:t>Organisation du groupe</a:t>
          </a:r>
        </a:p>
      </dgm:t>
    </dgm:pt>
    <dgm:pt modelId="{2F6CFF63-7E9D-4D63-9236-8148A398A765}" type="parTrans" cxnId="{26ECB5BC-C459-44B5-AD9C-58068725AFE5}">
      <dgm:prSet/>
      <dgm:spPr/>
      <dgm:t>
        <a:bodyPr/>
        <a:lstStyle/>
        <a:p>
          <a:endParaRPr lang="fr-FR"/>
        </a:p>
      </dgm:t>
    </dgm:pt>
    <dgm:pt modelId="{D244A7BF-EF25-4563-9789-55D1149DF8C4}" type="sibTrans" cxnId="{26ECB5BC-C459-44B5-AD9C-58068725AFE5}">
      <dgm:prSet/>
      <dgm:spPr/>
      <dgm:t>
        <a:bodyPr/>
        <a:lstStyle/>
        <a:p>
          <a:endParaRPr lang="fr-FR"/>
        </a:p>
      </dgm:t>
    </dgm:pt>
    <dgm:pt modelId="{453C3508-BD01-4787-B0EA-506C2747705B}">
      <dgm:prSet/>
      <dgm:spPr/>
      <dgm:t>
        <a:bodyPr/>
        <a:lstStyle/>
        <a:p>
          <a:r>
            <a:rPr lang="fr-FR" dirty="0"/>
            <a:t>Architecture globale</a:t>
          </a:r>
        </a:p>
      </dgm:t>
    </dgm:pt>
    <dgm:pt modelId="{F9BC6462-AAAE-449A-A0A2-7BB27FCE5B08}" type="parTrans" cxnId="{B4DBE439-F71E-49FD-BF35-76BBA41A0DF2}">
      <dgm:prSet/>
      <dgm:spPr/>
      <dgm:t>
        <a:bodyPr/>
        <a:lstStyle/>
        <a:p>
          <a:endParaRPr lang="fr-FR"/>
        </a:p>
      </dgm:t>
    </dgm:pt>
    <dgm:pt modelId="{02CF4871-1B95-4848-88DE-9ED57729DB73}" type="sibTrans" cxnId="{B4DBE439-F71E-49FD-BF35-76BBA41A0DF2}">
      <dgm:prSet/>
      <dgm:spPr/>
      <dgm:t>
        <a:bodyPr/>
        <a:lstStyle/>
        <a:p>
          <a:endParaRPr lang="fr-FR"/>
        </a:p>
      </dgm:t>
    </dgm:pt>
    <dgm:pt modelId="{C43AE00C-84E6-4160-BC3B-8C703CA6941F}">
      <dgm:prSet/>
      <dgm:spPr/>
      <dgm:t>
        <a:bodyPr/>
        <a:lstStyle/>
        <a:p>
          <a:r>
            <a:rPr lang="fr-FR"/>
            <a:t>Démonstration</a:t>
          </a:r>
        </a:p>
      </dgm:t>
    </dgm:pt>
    <dgm:pt modelId="{EF3B2170-24DE-461F-9553-0D9E39A13F1A}" type="parTrans" cxnId="{4AD9134A-0A9F-46B7-BFB3-8503E7005646}">
      <dgm:prSet/>
      <dgm:spPr/>
      <dgm:t>
        <a:bodyPr/>
        <a:lstStyle/>
        <a:p>
          <a:endParaRPr lang="fr-FR"/>
        </a:p>
      </dgm:t>
    </dgm:pt>
    <dgm:pt modelId="{21D49476-1CCE-4B36-9F2D-0694679F4F73}" type="sibTrans" cxnId="{4AD9134A-0A9F-46B7-BFB3-8503E7005646}">
      <dgm:prSet/>
      <dgm:spPr/>
      <dgm:t>
        <a:bodyPr/>
        <a:lstStyle/>
        <a:p>
          <a:endParaRPr lang="fr-FR"/>
        </a:p>
      </dgm:t>
    </dgm:pt>
    <dgm:pt modelId="{B96C9202-C162-4C06-9DB3-6F7A803861CF}">
      <dgm:prSet/>
      <dgm:spPr/>
      <dgm:t>
        <a:bodyPr/>
        <a:lstStyle/>
        <a:p>
          <a:r>
            <a:rPr lang="fr-FR"/>
            <a:t>Analyse des écarts</a:t>
          </a:r>
        </a:p>
      </dgm:t>
    </dgm:pt>
    <dgm:pt modelId="{B0746390-820C-43F5-999B-653C61B1C1A3}" type="parTrans" cxnId="{FE712E55-902E-4465-90E6-6F121554A847}">
      <dgm:prSet/>
      <dgm:spPr/>
      <dgm:t>
        <a:bodyPr/>
        <a:lstStyle/>
        <a:p>
          <a:endParaRPr lang="fr-FR"/>
        </a:p>
      </dgm:t>
    </dgm:pt>
    <dgm:pt modelId="{D6D52CC7-9088-4B8A-B526-926AD4977812}" type="sibTrans" cxnId="{FE712E55-902E-4465-90E6-6F121554A847}">
      <dgm:prSet/>
      <dgm:spPr/>
      <dgm:t>
        <a:bodyPr/>
        <a:lstStyle/>
        <a:p>
          <a:endParaRPr lang="fr-FR"/>
        </a:p>
      </dgm:t>
    </dgm:pt>
    <dgm:pt modelId="{39A5E937-E91F-4D65-8FDB-702CDA9F4B85}">
      <dgm:prSet/>
      <dgm:spPr/>
      <dgm:t>
        <a:bodyPr/>
        <a:lstStyle/>
        <a:p>
          <a:r>
            <a:rPr lang="fr-FR" dirty="0"/>
            <a:t>Bilans</a:t>
          </a:r>
        </a:p>
      </dgm:t>
    </dgm:pt>
    <dgm:pt modelId="{FA8B2313-3D46-443E-8740-07BA18C29AEB}" type="parTrans" cxnId="{0FF26636-39AD-4788-93FE-2558F643BEC5}">
      <dgm:prSet/>
      <dgm:spPr/>
      <dgm:t>
        <a:bodyPr/>
        <a:lstStyle/>
        <a:p>
          <a:endParaRPr lang="fr-FR"/>
        </a:p>
      </dgm:t>
    </dgm:pt>
    <dgm:pt modelId="{94DF1E94-A3CE-4B3E-9D78-D346682A7DA0}" type="sibTrans" cxnId="{0FF26636-39AD-4788-93FE-2558F643BEC5}">
      <dgm:prSet/>
      <dgm:spPr/>
      <dgm:t>
        <a:bodyPr/>
        <a:lstStyle/>
        <a:p>
          <a:endParaRPr lang="fr-FR"/>
        </a:p>
      </dgm:t>
    </dgm:pt>
    <dgm:pt modelId="{552DFDCC-397B-4B6B-914C-9EEF936E3D2B}">
      <dgm:prSet/>
      <dgm:spPr/>
      <dgm:t>
        <a:bodyPr/>
        <a:lstStyle/>
        <a:p>
          <a:r>
            <a:rPr lang="fr-FR" dirty="0"/>
            <a:t>Questions</a:t>
          </a:r>
        </a:p>
      </dgm:t>
    </dgm:pt>
    <dgm:pt modelId="{045888E7-FB99-487A-8F48-8A9E6F77DDAE}" type="parTrans" cxnId="{3B6F11E2-BFC8-4D74-AD5C-35A1DF936C36}">
      <dgm:prSet/>
      <dgm:spPr/>
      <dgm:t>
        <a:bodyPr/>
        <a:lstStyle/>
        <a:p>
          <a:endParaRPr lang="fr-FR"/>
        </a:p>
      </dgm:t>
    </dgm:pt>
    <dgm:pt modelId="{F06FF790-5DFD-4BCF-91ED-47ADA6A298F2}" type="sibTrans" cxnId="{3B6F11E2-BFC8-4D74-AD5C-35A1DF936C36}">
      <dgm:prSet/>
      <dgm:spPr/>
      <dgm:t>
        <a:bodyPr/>
        <a:lstStyle/>
        <a:p>
          <a:endParaRPr lang="fr-FR"/>
        </a:p>
      </dgm:t>
    </dgm:pt>
    <dgm:pt modelId="{4E166267-C903-4E8D-9AB5-52E3288751B8}" type="pres">
      <dgm:prSet presAssocID="{1CC63506-7713-4412-BA95-22275DC7701B}" presName="vert0" presStyleCnt="0">
        <dgm:presLayoutVars>
          <dgm:dir/>
          <dgm:animOne val="branch"/>
          <dgm:animLvl val="lvl"/>
        </dgm:presLayoutVars>
      </dgm:prSet>
      <dgm:spPr/>
    </dgm:pt>
    <dgm:pt modelId="{B0887AB1-50C5-4939-B53C-CC5FE73D75D8}" type="pres">
      <dgm:prSet presAssocID="{2B426B43-581F-4174-A4D8-AA09E008FA7A}" presName="thickLine" presStyleLbl="alignNode1" presStyleIdx="0" presStyleCnt="8"/>
      <dgm:spPr/>
    </dgm:pt>
    <dgm:pt modelId="{4863C87D-2A8B-467E-9854-87A60AF07990}" type="pres">
      <dgm:prSet presAssocID="{2B426B43-581F-4174-A4D8-AA09E008FA7A}" presName="horz1" presStyleCnt="0"/>
      <dgm:spPr/>
    </dgm:pt>
    <dgm:pt modelId="{E15A917B-CB71-40E5-958F-015EBF80490B}" type="pres">
      <dgm:prSet presAssocID="{2B426B43-581F-4174-A4D8-AA09E008FA7A}" presName="tx1" presStyleLbl="revTx" presStyleIdx="0" presStyleCnt="8"/>
      <dgm:spPr/>
    </dgm:pt>
    <dgm:pt modelId="{CBEC31A6-A77F-4BB4-9ECD-96188EB5EB95}" type="pres">
      <dgm:prSet presAssocID="{2B426B43-581F-4174-A4D8-AA09E008FA7A}" presName="vert1" presStyleCnt="0"/>
      <dgm:spPr/>
    </dgm:pt>
    <dgm:pt modelId="{F0419399-E413-42A0-947D-D76CFA8C350C}" type="pres">
      <dgm:prSet presAssocID="{B76A2958-1478-4DF8-874C-AB0687FB3CDD}" presName="thickLine" presStyleLbl="alignNode1" presStyleIdx="1" presStyleCnt="8"/>
      <dgm:spPr/>
    </dgm:pt>
    <dgm:pt modelId="{2E3BDA65-1F1D-4D2F-8105-044C3D3CD788}" type="pres">
      <dgm:prSet presAssocID="{B76A2958-1478-4DF8-874C-AB0687FB3CDD}" presName="horz1" presStyleCnt="0"/>
      <dgm:spPr/>
    </dgm:pt>
    <dgm:pt modelId="{55C6AAF9-005F-443F-9742-1090DDFB6BF8}" type="pres">
      <dgm:prSet presAssocID="{B76A2958-1478-4DF8-874C-AB0687FB3CDD}" presName="tx1" presStyleLbl="revTx" presStyleIdx="1" presStyleCnt="8"/>
      <dgm:spPr/>
    </dgm:pt>
    <dgm:pt modelId="{10001670-DF22-4244-BFDD-EDF68EEA7514}" type="pres">
      <dgm:prSet presAssocID="{B76A2958-1478-4DF8-874C-AB0687FB3CDD}" presName="vert1" presStyleCnt="0"/>
      <dgm:spPr/>
    </dgm:pt>
    <dgm:pt modelId="{50FAFFFF-C15C-459D-8B42-913DCA85D6F7}" type="pres">
      <dgm:prSet presAssocID="{C99540DE-42A9-4896-BA8C-50425EE175F3}" presName="thickLine" presStyleLbl="alignNode1" presStyleIdx="2" presStyleCnt="8"/>
      <dgm:spPr/>
    </dgm:pt>
    <dgm:pt modelId="{28C36241-3EC8-4C89-94D1-D3CE425B7A61}" type="pres">
      <dgm:prSet presAssocID="{C99540DE-42A9-4896-BA8C-50425EE175F3}" presName="horz1" presStyleCnt="0"/>
      <dgm:spPr/>
    </dgm:pt>
    <dgm:pt modelId="{E990F67A-9DAC-43BB-943D-73CA6F760BB4}" type="pres">
      <dgm:prSet presAssocID="{C99540DE-42A9-4896-BA8C-50425EE175F3}" presName="tx1" presStyleLbl="revTx" presStyleIdx="2" presStyleCnt="8"/>
      <dgm:spPr/>
    </dgm:pt>
    <dgm:pt modelId="{B4BF067C-AAF4-45EA-924E-04D536B17CEC}" type="pres">
      <dgm:prSet presAssocID="{C99540DE-42A9-4896-BA8C-50425EE175F3}" presName="vert1" presStyleCnt="0"/>
      <dgm:spPr/>
    </dgm:pt>
    <dgm:pt modelId="{EDA8519C-3275-4CDC-9326-D5A81FEB77B9}" type="pres">
      <dgm:prSet presAssocID="{453C3508-BD01-4787-B0EA-506C2747705B}" presName="thickLine" presStyleLbl="alignNode1" presStyleIdx="3" presStyleCnt="8"/>
      <dgm:spPr/>
    </dgm:pt>
    <dgm:pt modelId="{C0D97E2D-045B-4180-80BE-10BE98F24F70}" type="pres">
      <dgm:prSet presAssocID="{453C3508-BD01-4787-B0EA-506C2747705B}" presName="horz1" presStyleCnt="0"/>
      <dgm:spPr/>
    </dgm:pt>
    <dgm:pt modelId="{3D09F272-2E18-47A2-BD14-25E604EE9FFE}" type="pres">
      <dgm:prSet presAssocID="{453C3508-BD01-4787-B0EA-506C2747705B}" presName="tx1" presStyleLbl="revTx" presStyleIdx="3" presStyleCnt="8"/>
      <dgm:spPr/>
    </dgm:pt>
    <dgm:pt modelId="{BE747ACE-9868-4C86-A71F-DED92DAAFC19}" type="pres">
      <dgm:prSet presAssocID="{453C3508-BD01-4787-B0EA-506C2747705B}" presName="vert1" presStyleCnt="0"/>
      <dgm:spPr/>
    </dgm:pt>
    <dgm:pt modelId="{8CD0CA91-8A13-482E-9CA4-1C31B4EF8208}" type="pres">
      <dgm:prSet presAssocID="{C43AE00C-84E6-4160-BC3B-8C703CA6941F}" presName="thickLine" presStyleLbl="alignNode1" presStyleIdx="4" presStyleCnt="8"/>
      <dgm:spPr/>
    </dgm:pt>
    <dgm:pt modelId="{3E41E807-6B69-4FC4-A2F8-05DBA0C15269}" type="pres">
      <dgm:prSet presAssocID="{C43AE00C-84E6-4160-BC3B-8C703CA6941F}" presName="horz1" presStyleCnt="0"/>
      <dgm:spPr/>
    </dgm:pt>
    <dgm:pt modelId="{79179434-4703-413C-BDF0-CBFDC6B122F5}" type="pres">
      <dgm:prSet presAssocID="{C43AE00C-84E6-4160-BC3B-8C703CA6941F}" presName="tx1" presStyleLbl="revTx" presStyleIdx="4" presStyleCnt="8"/>
      <dgm:spPr/>
    </dgm:pt>
    <dgm:pt modelId="{D7C169FF-3EEE-4510-9662-3E006EC42ABA}" type="pres">
      <dgm:prSet presAssocID="{C43AE00C-84E6-4160-BC3B-8C703CA6941F}" presName="vert1" presStyleCnt="0"/>
      <dgm:spPr/>
    </dgm:pt>
    <dgm:pt modelId="{018EE6EB-FE76-4086-AA42-DC8936637836}" type="pres">
      <dgm:prSet presAssocID="{B96C9202-C162-4C06-9DB3-6F7A803861CF}" presName="thickLine" presStyleLbl="alignNode1" presStyleIdx="5" presStyleCnt="8"/>
      <dgm:spPr/>
    </dgm:pt>
    <dgm:pt modelId="{DE716509-4612-42C8-A4DE-67505D3F1F65}" type="pres">
      <dgm:prSet presAssocID="{B96C9202-C162-4C06-9DB3-6F7A803861CF}" presName="horz1" presStyleCnt="0"/>
      <dgm:spPr/>
    </dgm:pt>
    <dgm:pt modelId="{81C95192-F4E1-495B-ACC5-54BBB638D0B0}" type="pres">
      <dgm:prSet presAssocID="{B96C9202-C162-4C06-9DB3-6F7A803861CF}" presName="tx1" presStyleLbl="revTx" presStyleIdx="5" presStyleCnt="8"/>
      <dgm:spPr/>
    </dgm:pt>
    <dgm:pt modelId="{8423759D-4EF9-426E-8D89-E5D7521673FE}" type="pres">
      <dgm:prSet presAssocID="{B96C9202-C162-4C06-9DB3-6F7A803861CF}" presName="vert1" presStyleCnt="0"/>
      <dgm:spPr/>
    </dgm:pt>
    <dgm:pt modelId="{D3393C07-F822-4302-94A3-0540344CCF69}" type="pres">
      <dgm:prSet presAssocID="{39A5E937-E91F-4D65-8FDB-702CDA9F4B85}" presName="thickLine" presStyleLbl="alignNode1" presStyleIdx="6" presStyleCnt="8"/>
      <dgm:spPr/>
    </dgm:pt>
    <dgm:pt modelId="{3027354E-A0E6-4F1F-9E32-2C0E9287CF52}" type="pres">
      <dgm:prSet presAssocID="{39A5E937-E91F-4D65-8FDB-702CDA9F4B85}" presName="horz1" presStyleCnt="0"/>
      <dgm:spPr/>
    </dgm:pt>
    <dgm:pt modelId="{AE72B71A-7AF2-4A76-9599-FBF436D743E6}" type="pres">
      <dgm:prSet presAssocID="{39A5E937-E91F-4D65-8FDB-702CDA9F4B85}" presName="tx1" presStyleLbl="revTx" presStyleIdx="6" presStyleCnt="8"/>
      <dgm:spPr/>
    </dgm:pt>
    <dgm:pt modelId="{E9276AD2-F57B-49DC-8156-959D086A0182}" type="pres">
      <dgm:prSet presAssocID="{39A5E937-E91F-4D65-8FDB-702CDA9F4B85}" presName="vert1" presStyleCnt="0"/>
      <dgm:spPr/>
    </dgm:pt>
    <dgm:pt modelId="{AD5189CE-CE85-433B-9131-F643086D4103}" type="pres">
      <dgm:prSet presAssocID="{552DFDCC-397B-4B6B-914C-9EEF936E3D2B}" presName="thickLine" presStyleLbl="alignNode1" presStyleIdx="7" presStyleCnt="8"/>
      <dgm:spPr/>
    </dgm:pt>
    <dgm:pt modelId="{B7BCA18C-1536-44F6-8EF8-91FE1733421E}" type="pres">
      <dgm:prSet presAssocID="{552DFDCC-397B-4B6B-914C-9EEF936E3D2B}" presName="horz1" presStyleCnt="0"/>
      <dgm:spPr/>
    </dgm:pt>
    <dgm:pt modelId="{59BF1EF1-6903-4603-9FDC-8F9A42E73FA3}" type="pres">
      <dgm:prSet presAssocID="{552DFDCC-397B-4B6B-914C-9EEF936E3D2B}" presName="tx1" presStyleLbl="revTx" presStyleIdx="7" presStyleCnt="8"/>
      <dgm:spPr/>
    </dgm:pt>
    <dgm:pt modelId="{2FDB6EE4-F6D7-4AEF-87DC-8D849589C98D}" type="pres">
      <dgm:prSet presAssocID="{552DFDCC-397B-4B6B-914C-9EEF936E3D2B}" presName="vert1" presStyleCnt="0"/>
      <dgm:spPr/>
    </dgm:pt>
  </dgm:ptLst>
  <dgm:cxnLst>
    <dgm:cxn modelId="{B5046E01-3342-4262-B063-7462CD3D8E51}" type="presOf" srcId="{1CC63506-7713-4412-BA95-22275DC7701B}" destId="{4E166267-C903-4E8D-9AB5-52E3288751B8}" srcOrd="0" destOrd="0" presId="urn:microsoft.com/office/officeart/2008/layout/LinedList"/>
    <dgm:cxn modelId="{C56CED22-705F-4504-9736-7F206DE23FA8}" type="presOf" srcId="{453C3508-BD01-4787-B0EA-506C2747705B}" destId="{3D09F272-2E18-47A2-BD14-25E604EE9FFE}" srcOrd="0" destOrd="0" presId="urn:microsoft.com/office/officeart/2008/layout/LinedList"/>
    <dgm:cxn modelId="{0FF26636-39AD-4788-93FE-2558F643BEC5}" srcId="{1CC63506-7713-4412-BA95-22275DC7701B}" destId="{39A5E937-E91F-4D65-8FDB-702CDA9F4B85}" srcOrd="6" destOrd="0" parTransId="{FA8B2313-3D46-443E-8740-07BA18C29AEB}" sibTransId="{94DF1E94-A3CE-4B3E-9D78-D346682A7DA0}"/>
    <dgm:cxn modelId="{B4DBE439-F71E-49FD-BF35-76BBA41A0DF2}" srcId="{1CC63506-7713-4412-BA95-22275DC7701B}" destId="{453C3508-BD01-4787-B0EA-506C2747705B}" srcOrd="3" destOrd="0" parTransId="{F9BC6462-AAAE-449A-A0A2-7BB27FCE5B08}" sibTransId="{02CF4871-1B95-4848-88DE-9ED57729DB73}"/>
    <dgm:cxn modelId="{83CAB75C-DE4C-4821-9BFF-140312CA1BFC}" type="presOf" srcId="{552DFDCC-397B-4B6B-914C-9EEF936E3D2B}" destId="{59BF1EF1-6903-4603-9FDC-8F9A42E73FA3}" srcOrd="0" destOrd="0" presId="urn:microsoft.com/office/officeart/2008/layout/LinedList"/>
    <dgm:cxn modelId="{3846035F-0365-4C63-9F0B-511DF3BC1778}" srcId="{1CC63506-7713-4412-BA95-22275DC7701B}" destId="{B76A2958-1478-4DF8-874C-AB0687FB3CDD}" srcOrd="1" destOrd="0" parTransId="{73970222-5C85-4711-A727-C11560C18BA3}" sibTransId="{185B800B-5BAD-49B6-AF36-D62A2800A117}"/>
    <dgm:cxn modelId="{87459B45-58C6-44C9-989B-FABA0A7BC542}" type="presOf" srcId="{39A5E937-E91F-4D65-8FDB-702CDA9F4B85}" destId="{AE72B71A-7AF2-4A76-9599-FBF436D743E6}" srcOrd="0" destOrd="0" presId="urn:microsoft.com/office/officeart/2008/layout/LinedList"/>
    <dgm:cxn modelId="{4AD9134A-0A9F-46B7-BFB3-8503E7005646}" srcId="{1CC63506-7713-4412-BA95-22275DC7701B}" destId="{C43AE00C-84E6-4160-BC3B-8C703CA6941F}" srcOrd="4" destOrd="0" parTransId="{EF3B2170-24DE-461F-9553-0D9E39A13F1A}" sibTransId="{21D49476-1CCE-4B36-9F2D-0694679F4F73}"/>
    <dgm:cxn modelId="{FE712E55-902E-4465-90E6-6F121554A847}" srcId="{1CC63506-7713-4412-BA95-22275DC7701B}" destId="{B96C9202-C162-4C06-9DB3-6F7A803861CF}" srcOrd="5" destOrd="0" parTransId="{B0746390-820C-43F5-999B-653C61B1C1A3}" sibTransId="{D6D52CC7-9088-4B8A-B526-926AD4977812}"/>
    <dgm:cxn modelId="{DB741378-FB3B-4626-9E7C-02AA2951B361}" type="presOf" srcId="{B76A2958-1478-4DF8-874C-AB0687FB3CDD}" destId="{55C6AAF9-005F-443F-9742-1090DDFB6BF8}" srcOrd="0" destOrd="0" presId="urn:microsoft.com/office/officeart/2008/layout/LinedList"/>
    <dgm:cxn modelId="{B4EFE37A-B3E4-48A6-B040-4BAA712E54C4}" type="presOf" srcId="{2B426B43-581F-4174-A4D8-AA09E008FA7A}" destId="{E15A917B-CB71-40E5-958F-015EBF80490B}" srcOrd="0" destOrd="0" presId="urn:microsoft.com/office/officeart/2008/layout/LinedList"/>
    <dgm:cxn modelId="{4666D0AC-5FCE-48C8-B2F8-BDC719A22CD5}" type="presOf" srcId="{B96C9202-C162-4C06-9DB3-6F7A803861CF}" destId="{81C95192-F4E1-495B-ACC5-54BBB638D0B0}" srcOrd="0" destOrd="0" presId="urn:microsoft.com/office/officeart/2008/layout/LinedList"/>
    <dgm:cxn modelId="{C3490CB7-FA0B-47E4-8459-818BD9A16DA9}" type="presOf" srcId="{C99540DE-42A9-4896-BA8C-50425EE175F3}" destId="{E990F67A-9DAC-43BB-943D-73CA6F760BB4}" srcOrd="0" destOrd="0" presId="urn:microsoft.com/office/officeart/2008/layout/LinedList"/>
    <dgm:cxn modelId="{26ECB5BC-C459-44B5-AD9C-58068725AFE5}" srcId="{1CC63506-7713-4412-BA95-22275DC7701B}" destId="{C99540DE-42A9-4896-BA8C-50425EE175F3}" srcOrd="2" destOrd="0" parTransId="{2F6CFF63-7E9D-4D63-9236-8148A398A765}" sibTransId="{D244A7BF-EF25-4563-9789-55D1149DF8C4}"/>
    <dgm:cxn modelId="{3B6F11E2-BFC8-4D74-AD5C-35A1DF936C36}" srcId="{1CC63506-7713-4412-BA95-22275DC7701B}" destId="{552DFDCC-397B-4B6B-914C-9EEF936E3D2B}" srcOrd="7" destOrd="0" parTransId="{045888E7-FB99-487A-8F48-8A9E6F77DDAE}" sibTransId="{F06FF790-5DFD-4BCF-91ED-47ADA6A298F2}"/>
    <dgm:cxn modelId="{FC59F2EF-C14A-486F-A202-BB29D4906325}" type="presOf" srcId="{C43AE00C-84E6-4160-BC3B-8C703CA6941F}" destId="{79179434-4703-413C-BDF0-CBFDC6B122F5}" srcOrd="0" destOrd="0" presId="urn:microsoft.com/office/officeart/2008/layout/LinedList"/>
    <dgm:cxn modelId="{8ACA17F5-DB6B-469B-B0BB-D64EEF086D92}" srcId="{1CC63506-7713-4412-BA95-22275DC7701B}" destId="{2B426B43-581F-4174-A4D8-AA09E008FA7A}" srcOrd="0" destOrd="0" parTransId="{574A95AE-D33E-4652-9B89-B0F66FA32AA5}" sibTransId="{E82C2D02-FC44-489C-B07F-4FF060135123}"/>
    <dgm:cxn modelId="{F5DA8B05-353F-49DE-BC00-0A2FB16B6CE6}" type="presParOf" srcId="{4E166267-C903-4E8D-9AB5-52E3288751B8}" destId="{B0887AB1-50C5-4939-B53C-CC5FE73D75D8}" srcOrd="0" destOrd="0" presId="urn:microsoft.com/office/officeart/2008/layout/LinedList"/>
    <dgm:cxn modelId="{5E1E7C24-7FA9-45B9-96A6-1D7D64A69BF3}" type="presParOf" srcId="{4E166267-C903-4E8D-9AB5-52E3288751B8}" destId="{4863C87D-2A8B-467E-9854-87A60AF07990}" srcOrd="1" destOrd="0" presId="urn:microsoft.com/office/officeart/2008/layout/LinedList"/>
    <dgm:cxn modelId="{F653CF5B-6BA6-4DCA-9636-42F4BEFF65AD}" type="presParOf" srcId="{4863C87D-2A8B-467E-9854-87A60AF07990}" destId="{E15A917B-CB71-40E5-958F-015EBF80490B}" srcOrd="0" destOrd="0" presId="urn:microsoft.com/office/officeart/2008/layout/LinedList"/>
    <dgm:cxn modelId="{D053429A-A64F-4198-8633-C6ECC6850C2A}" type="presParOf" srcId="{4863C87D-2A8B-467E-9854-87A60AF07990}" destId="{CBEC31A6-A77F-4BB4-9ECD-96188EB5EB95}" srcOrd="1" destOrd="0" presId="urn:microsoft.com/office/officeart/2008/layout/LinedList"/>
    <dgm:cxn modelId="{F0833DD6-8296-4584-AFD7-E3CF96028C9C}" type="presParOf" srcId="{4E166267-C903-4E8D-9AB5-52E3288751B8}" destId="{F0419399-E413-42A0-947D-D76CFA8C350C}" srcOrd="2" destOrd="0" presId="urn:microsoft.com/office/officeart/2008/layout/LinedList"/>
    <dgm:cxn modelId="{CDD729FA-2430-450B-AFEF-2379C24929CB}" type="presParOf" srcId="{4E166267-C903-4E8D-9AB5-52E3288751B8}" destId="{2E3BDA65-1F1D-4D2F-8105-044C3D3CD788}" srcOrd="3" destOrd="0" presId="urn:microsoft.com/office/officeart/2008/layout/LinedList"/>
    <dgm:cxn modelId="{412C9C7C-B706-4EB7-800F-91D10741D846}" type="presParOf" srcId="{2E3BDA65-1F1D-4D2F-8105-044C3D3CD788}" destId="{55C6AAF9-005F-443F-9742-1090DDFB6BF8}" srcOrd="0" destOrd="0" presId="urn:microsoft.com/office/officeart/2008/layout/LinedList"/>
    <dgm:cxn modelId="{EEF3884C-6926-4497-B9A8-C3B903C7E33A}" type="presParOf" srcId="{2E3BDA65-1F1D-4D2F-8105-044C3D3CD788}" destId="{10001670-DF22-4244-BFDD-EDF68EEA7514}" srcOrd="1" destOrd="0" presId="urn:microsoft.com/office/officeart/2008/layout/LinedList"/>
    <dgm:cxn modelId="{042F4BB3-82D2-4E95-8EE8-C27C4BFB73C4}" type="presParOf" srcId="{4E166267-C903-4E8D-9AB5-52E3288751B8}" destId="{50FAFFFF-C15C-459D-8B42-913DCA85D6F7}" srcOrd="4" destOrd="0" presId="urn:microsoft.com/office/officeart/2008/layout/LinedList"/>
    <dgm:cxn modelId="{42EBC83E-924E-4FC7-A4C2-E0B37CBD0908}" type="presParOf" srcId="{4E166267-C903-4E8D-9AB5-52E3288751B8}" destId="{28C36241-3EC8-4C89-94D1-D3CE425B7A61}" srcOrd="5" destOrd="0" presId="urn:microsoft.com/office/officeart/2008/layout/LinedList"/>
    <dgm:cxn modelId="{93C1CCF6-F40D-404B-9974-89BF981E7E30}" type="presParOf" srcId="{28C36241-3EC8-4C89-94D1-D3CE425B7A61}" destId="{E990F67A-9DAC-43BB-943D-73CA6F760BB4}" srcOrd="0" destOrd="0" presId="urn:microsoft.com/office/officeart/2008/layout/LinedList"/>
    <dgm:cxn modelId="{13DE3641-F740-4E5B-B93E-EB0816C249BB}" type="presParOf" srcId="{28C36241-3EC8-4C89-94D1-D3CE425B7A61}" destId="{B4BF067C-AAF4-45EA-924E-04D536B17CEC}" srcOrd="1" destOrd="0" presId="urn:microsoft.com/office/officeart/2008/layout/LinedList"/>
    <dgm:cxn modelId="{FF6ACC10-0C54-4934-B987-4948B0E91F1A}" type="presParOf" srcId="{4E166267-C903-4E8D-9AB5-52E3288751B8}" destId="{EDA8519C-3275-4CDC-9326-D5A81FEB77B9}" srcOrd="6" destOrd="0" presId="urn:microsoft.com/office/officeart/2008/layout/LinedList"/>
    <dgm:cxn modelId="{C416D8DF-EB9F-4FCC-BE73-A6F0F9AAA88A}" type="presParOf" srcId="{4E166267-C903-4E8D-9AB5-52E3288751B8}" destId="{C0D97E2D-045B-4180-80BE-10BE98F24F70}" srcOrd="7" destOrd="0" presId="urn:microsoft.com/office/officeart/2008/layout/LinedList"/>
    <dgm:cxn modelId="{F83F8D7E-6DD4-418F-9A94-7FB0E9835A6C}" type="presParOf" srcId="{C0D97E2D-045B-4180-80BE-10BE98F24F70}" destId="{3D09F272-2E18-47A2-BD14-25E604EE9FFE}" srcOrd="0" destOrd="0" presId="urn:microsoft.com/office/officeart/2008/layout/LinedList"/>
    <dgm:cxn modelId="{694F9D4A-DFD9-47B4-AC2D-167051A3674C}" type="presParOf" srcId="{C0D97E2D-045B-4180-80BE-10BE98F24F70}" destId="{BE747ACE-9868-4C86-A71F-DED92DAAFC19}" srcOrd="1" destOrd="0" presId="urn:microsoft.com/office/officeart/2008/layout/LinedList"/>
    <dgm:cxn modelId="{76CBBB1C-168D-4202-8D30-392507B1A89C}" type="presParOf" srcId="{4E166267-C903-4E8D-9AB5-52E3288751B8}" destId="{8CD0CA91-8A13-482E-9CA4-1C31B4EF8208}" srcOrd="8" destOrd="0" presId="urn:microsoft.com/office/officeart/2008/layout/LinedList"/>
    <dgm:cxn modelId="{CC5E808C-05C8-4788-9C09-F8F9F5B707CA}" type="presParOf" srcId="{4E166267-C903-4E8D-9AB5-52E3288751B8}" destId="{3E41E807-6B69-4FC4-A2F8-05DBA0C15269}" srcOrd="9" destOrd="0" presId="urn:microsoft.com/office/officeart/2008/layout/LinedList"/>
    <dgm:cxn modelId="{35EC1D4C-0596-4AB4-AE46-9BD54A1E039F}" type="presParOf" srcId="{3E41E807-6B69-4FC4-A2F8-05DBA0C15269}" destId="{79179434-4703-413C-BDF0-CBFDC6B122F5}" srcOrd="0" destOrd="0" presId="urn:microsoft.com/office/officeart/2008/layout/LinedList"/>
    <dgm:cxn modelId="{94FA58F7-DBB0-4471-A7C7-8E8670131A6C}" type="presParOf" srcId="{3E41E807-6B69-4FC4-A2F8-05DBA0C15269}" destId="{D7C169FF-3EEE-4510-9662-3E006EC42ABA}" srcOrd="1" destOrd="0" presId="urn:microsoft.com/office/officeart/2008/layout/LinedList"/>
    <dgm:cxn modelId="{89759EB1-16A8-40EE-ADC9-98197B1F8857}" type="presParOf" srcId="{4E166267-C903-4E8D-9AB5-52E3288751B8}" destId="{018EE6EB-FE76-4086-AA42-DC8936637836}" srcOrd="10" destOrd="0" presId="urn:microsoft.com/office/officeart/2008/layout/LinedList"/>
    <dgm:cxn modelId="{BBC253AC-C1B4-4B47-B01B-12856A63FC7C}" type="presParOf" srcId="{4E166267-C903-4E8D-9AB5-52E3288751B8}" destId="{DE716509-4612-42C8-A4DE-67505D3F1F65}" srcOrd="11" destOrd="0" presId="urn:microsoft.com/office/officeart/2008/layout/LinedList"/>
    <dgm:cxn modelId="{F45E90BD-F462-4393-A0AF-0227AB0AF6FF}" type="presParOf" srcId="{DE716509-4612-42C8-A4DE-67505D3F1F65}" destId="{81C95192-F4E1-495B-ACC5-54BBB638D0B0}" srcOrd="0" destOrd="0" presId="urn:microsoft.com/office/officeart/2008/layout/LinedList"/>
    <dgm:cxn modelId="{DE61D9D4-7A7D-46F3-B2F3-DB49FF1422F6}" type="presParOf" srcId="{DE716509-4612-42C8-A4DE-67505D3F1F65}" destId="{8423759D-4EF9-426E-8D89-E5D7521673FE}" srcOrd="1" destOrd="0" presId="urn:microsoft.com/office/officeart/2008/layout/LinedList"/>
    <dgm:cxn modelId="{48F915EB-F972-4C2B-8B0D-1B51E0200DBD}" type="presParOf" srcId="{4E166267-C903-4E8D-9AB5-52E3288751B8}" destId="{D3393C07-F822-4302-94A3-0540344CCF69}" srcOrd="12" destOrd="0" presId="urn:microsoft.com/office/officeart/2008/layout/LinedList"/>
    <dgm:cxn modelId="{910BA297-EBA1-4961-B0C8-E555BB0DC8E3}" type="presParOf" srcId="{4E166267-C903-4E8D-9AB5-52E3288751B8}" destId="{3027354E-A0E6-4F1F-9E32-2C0E9287CF52}" srcOrd="13" destOrd="0" presId="urn:microsoft.com/office/officeart/2008/layout/LinedList"/>
    <dgm:cxn modelId="{23F9FD65-F53C-43B9-9BC7-2B241599811A}" type="presParOf" srcId="{3027354E-A0E6-4F1F-9E32-2C0E9287CF52}" destId="{AE72B71A-7AF2-4A76-9599-FBF436D743E6}" srcOrd="0" destOrd="0" presId="urn:microsoft.com/office/officeart/2008/layout/LinedList"/>
    <dgm:cxn modelId="{6A2DE517-AF41-4F86-918E-9EC3601F1D23}" type="presParOf" srcId="{3027354E-A0E6-4F1F-9E32-2C0E9287CF52}" destId="{E9276AD2-F57B-49DC-8156-959D086A0182}" srcOrd="1" destOrd="0" presId="urn:microsoft.com/office/officeart/2008/layout/LinedList"/>
    <dgm:cxn modelId="{92633910-A9E8-4733-AB91-D182469AF6DC}" type="presParOf" srcId="{4E166267-C903-4E8D-9AB5-52E3288751B8}" destId="{AD5189CE-CE85-433B-9131-F643086D4103}" srcOrd="14" destOrd="0" presId="urn:microsoft.com/office/officeart/2008/layout/LinedList"/>
    <dgm:cxn modelId="{7F87875D-90A8-4AB7-B408-1F9189AE40D9}" type="presParOf" srcId="{4E166267-C903-4E8D-9AB5-52E3288751B8}" destId="{B7BCA18C-1536-44F6-8EF8-91FE1733421E}" srcOrd="15" destOrd="0" presId="urn:microsoft.com/office/officeart/2008/layout/LinedList"/>
    <dgm:cxn modelId="{46521178-4EFF-4B07-8E02-71DAC7C9AAD3}" type="presParOf" srcId="{B7BCA18C-1536-44F6-8EF8-91FE1733421E}" destId="{59BF1EF1-6903-4603-9FDC-8F9A42E73FA3}" srcOrd="0" destOrd="0" presId="urn:microsoft.com/office/officeart/2008/layout/LinedList"/>
    <dgm:cxn modelId="{7341DDDC-A185-4105-835A-992A13F4369B}" type="presParOf" srcId="{B7BCA18C-1536-44F6-8EF8-91FE1733421E}" destId="{2FDB6EE4-F6D7-4AEF-87DC-8D849589C98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9B3795-F90A-406E-BF48-0B9AE396A060}" type="doc">
      <dgm:prSet loTypeId="urn:microsoft.com/office/officeart/2005/8/layout/chevron2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741DF91A-F06E-4902-828F-536A03BC224E}">
      <dgm:prSet phldrT="[Texte]" custT="1"/>
      <dgm:spPr/>
      <dgm:t>
        <a:bodyPr/>
        <a:lstStyle/>
        <a:p>
          <a:r>
            <a:rPr lang="fr-FR" sz="1200" dirty="0"/>
            <a:t>Réaliser, déployer, tester et utiliser une plateforme logicielle distribuée</a:t>
          </a:r>
        </a:p>
      </dgm:t>
    </dgm:pt>
    <dgm:pt modelId="{0DCC8EDD-CB84-48E2-9596-325009757BAC}" type="parTrans" cxnId="{B4559E45-1D12-43FD-BA70-1FBA52DC11CE}">
      <dgm:prSet/>
      <dgm:spPr/>
      <dgm:t>
        <a:bodyPr/>
        <a:lstStyle/>
        <a:p>
          <a:endParaRPr lang="fr-FR"/>
        </a:p>
      </dgm:t>
    </dgm:pt>
    <dgm:pt modelId="{A0D01336-1E2E-4DD4-9A10-373AB9BB8551}" type="sibTrans" cxnId="{B4559E45-1D12-43FD-BA70-1FBA52DC11CE}">
      <dgm:prSet/>
      <dgm:spPr/>
      <dgm:t>
        <a:bodyPr/>
        <a:lstStyle/>
        <a:p>
          <a:endParaRPr lang="fr-FR"/>
        </a:p>
      </dgm:t>
    </dgm:pt>
    <dgm:pt modelId="{136A61C5-97BE-4D14-80B1-D7532BCE8060}">
      <dgm:prSet phldrT="[Texte]" custT="1"/>
      <dgm:spPr/>
      <dgm:t>
        <a:bodyPr/>
        <a:lstStyle/>
        <a:p>
          <a:r>
            <a:rPr lang="fr-FR" sz="1200" dirty="0"/>
            <a:t>Service d'offre de restauration par internet</a:t>
          </a:r>
        </a:p>
      </dgm:t>
    </dgm:pt>
    <dgm:pt modelId="{81819391-4512-4BB1-921E-9F88B2A5D1F9}" type="parTrans" cxnId="{82F89BC8-EF74-4277-A366-9464EA23F432}">
      <dgm:prSet/>
      <dgm:spPr/>
      <dgm:t>
        <a:bodyPr/>
        <a:lstStyle/>
        <a:p>
          <a:endParaRPr lang="fr-FR"/>
        </a:p>
      </dgm:t>
    </dgm:pt>
    <dgm:pt modelId="{FA997BB2-C294-44AF-9546-5E20625B106F}" type="sibTrans" cxnId="{82F89BC8-EF74-4277-A366-9464EA23F432}">
      <dgm:prSet/>
      <dgm:spPr/>
      <dgm:t>
        <a:bodyPr/>
        <a:lstStyle/>
        <a:p>
          <a:endParaRPr lang="fr-FR"/>
        </a:p>
      </dgm:t>
    </dgm:pt>
    <dgm:pt modelId="{F6E96FED-4803-48F0-877C-A151457C49FD}">
      <dgm:prSet phldrT="[Texte]" custT="1"/>
      <dgm:spPr/>
      <dgm:t>
        <a:bodyPr/>
        <a:lstStyle/>
        <a:p>
          <a:r>
            <a:rPr lang="fr-FR" sz="1200" dirty="0"/>
            <a:t>Utilisation de la plateforme</a:t>
          </a:r>
        </a:p>
      </dgm:t>
    </dgm:pt>
    <dgm:pt modelId="{B3C8FC5E-961B-4EA6-A601-37F3624AA435}" type="parTrans" cxnId="{E1A540B3-1177-4D23-9B46-726E540FB109}">
      <dgm:prSet/>
      <dgm:spPr/>
      <dgm:t>
        <a:bodyPr/>
        <a:lstStyle/>
        <a:p>
          <a:endParaRPr lang="fr-FR"/>
        </a:p>
      </dgm:t>
    </dgm:pt>
    <dgm:pt modelId="{B42E788F-BE15-4601-A42C-9EFF554AA3F7}" type="sibTrans" cxnId="{E1A540B3-1177-4D23-9B46-726E540FB109}">
      <dgm:prSet/>
      <dgm:spPr/>
      <dgm:t>
        <a:bodyPr/>
        <a:lstStyle/>
        <a:p>
          <a:endParaRPr lang="fr-FR"/>
        </a:p>
      </dgm:t>
    </dgm:pt>
    <dgm:pt modelId="{ADF9E025-9CFB-48B1-A284-7A7AE0628B76}">
      <dgm:prSet/>
      <dgm:spPr/>
      <dgm:t>
        <a:bodyPr/>
        <a:lstStyle/>
        <a:p>
          <a:r>
            <a:rPr lang="fr-FR" dirty="0"/>
            <a:t>NodeJS, C# -&gt; langage de programmation</a:t>
          </a:r>
        </a:p>
      </dgm:t>
    </dgm:pt>
    <dgm:pt modelId="{91449294-D50C-42B7-953A-352462BC378F}" type="parTrans" cxnId="{BB7F9B6B-A04C-41F5-BAE8-50D645C0A754}">
      <dgm:prSet/>
      <dgm:spPr/>
      <dgm:t>
        <a:bodyPr/>
        <a:lstStyle/>
        <a:p>
          <a:endParaRPr lang="fr-FR"/>
        </a:p>
      </dgm:t>
    </dgm:pt>
    <dgm:pt modelId="{C1586F5B-68BC-4742-A722-CBD1D1279889}" type="sibTrans" cxnId="{BB7F9B6B-A04C-41F5-BAE8-50D645C0A754}">
      <dgm:prSet/>
      <dgm:spPr/>
      <dgm:t>
        <a:bodyPr/>
        <a:lstStyle/>
        <a:p>
          <a:endParaRPr lang="fr-FR"/>
        </a:p>
      </dgm:t>
    </dgm:pt>
    <dgm:pt modelId="{9495B02A-311C-459A-99F9-6AA2BAA4FF29}">
      <dgm:prSet custT="1"/>
      <dgm:spPr/>
      <dgm:t>
        <a:bodyPr/>
        <a:lstStyle/>
        <a:p>
          <a:r>
            <a:rPr lang="fr-FR" sz="2000" dirty="0"/>
            <a:t>Le livreur</a:t>
          </a:r>
        </a:p>
      </dgm:t>
    </dgm:pt>
    <dgm:pt modelId="{7A6D1841-3D68-4240-B664-28A9A0DF47E4}" type="parTrans" cxnId="{93981B4B-18BC-41D7-83B9-B93D444049A3}">
      <dgm:prSet/>
      <dgm:spPr/>
      <dgm:t>
        <a:bodyPr/>
        <a:lstStyle/>
        <a:p>
          <a:endParaRPr lang="fr-FR"/>
        </a:p>
      </dgm:t>
    </dgm:pt>
    <dgm:pt modelId="{639DB68A-0502-4CDA-8873-19800065D9A2}" type="sibTrans" cxnId="{93981B4B-18BC-41D7-83B9-B93D444049A3}">
      <dgm:prSet/>
      <dgm:spPr/>
      <dgm:t>
        <a:bodyPr/>
        <a:lstStyle/>
        <a:p>
          <a:endParaRPr lang="fr-FR"/>
        </a:p>
      </dgm:t>
    </dgm:pt>
    <dgm:pt modelId="{1286168A-1F87-4163-9D73-FA548C475190}">
      <dgm:prSet custT="1"/>
      <dgm:spPr/>
      <dgm:t>
        <a:bodyPr/>
        <a:lstStyle/>
        <a:p>
          <a:r>
            <a:rPr lang="fr-FR" sz="2000" dirty="0"/>
            <a:t>Le restaurateur</a:t>
          </a:r>
        </a:p>
      </dgm:t>
    </dgm:pt>
    <dgm:pt modelId="{F76F36A4-9D4B-4B52-AA7F-92B7134A6485}" type="parTrans" cxnId="{6E3A877B-0826-4C6E-8C45-789B83A07A5B}">
      <dgm:prSet/>
      <dgm:spPr/>
      <dgm:t>
        <a:bodyPr/>
        <a:lstStyle/>
        <a:p>
          <a:endParaRPr lang="fr-FR"/>
        </a:p>
      </dgm:t>
    </dgm:pt>
    <dgm:pt modelId="{962A7E5D-0BD9-40F7-B297-1ED8CD1A597F}" type="sibTrans" cxnId="{6E3A877B-0826-4C6E-8C45-789B83A07A5B}">
      <dgm:prSet/>
      <dgm:spPr/>
      <dgm:t>
        <a:bodyPr/>
        <a:lstStyle/>
        <a:p>
          <a:endParaRPr lang="fr-FR"/>
        </a:p>
      </dgm:t>
    </dgm:pt>
    <dgm:pt modelId="{D35BA400-7E2C-4BCA-9973-CCF6C22AD43A}">
      <dgm:prSet custT="1"/>
      <dgm:spPr/>
      <dgm:t>
        <a:bodyPr/>
        <a:lstStyle/>
        <a:p>
          <a:r>
            <a:rPr lang="fr-FR" sz="2000" dirty="0"/>
            <a:t>L’utilisateur final</a:t>
          </a:r>
        </a:p>
      </dgm:t>
    </dgm:pt>
    <dgm:pt modelId="{EB681AFA-C681-4973-B2CE-B32753B4E7EB}" type="parTrans" cxnId="{35EF18AB-1D85-412E-BA1F-BEFE94704005}">
      <dgm:prSet/>
      <dgm:spPr/>
      <dgm:t>
        <a:bodyPr/>
        <a:lstStyle/>
        <a:p>
          <a:endParaRPr lang="fr-FR"/>
        </a:p>
      </dgm:t>
    </dgm:pt>
    <dgm:pt modelId="{26B92980-B8B6-46DC-83C2-BF69F9463222}" type="sibTrans" cxnId="{35EF18AB-1D85-412E-BA1F-BEFE94704005}">
      <dgm:prSet/>
      <dgm:spPr/>
      <dgm:t>
        <a:bodyPr/>
        <a:lstStyle/>
        <a:p>
          <a:endParaRPr lang="fr-FR"/>
        </a:p>
      </dgm:t>
    </dgm:pt>
    <dgm:pt modelId="{EC9C06E2-383E-464B-926A-2911DC0A71B7}">
      <dgm:prSet custT="1"/>
      <dgm:spPr/>
      <dgm:t>
        <a:bodyPr/>
        <a:lstStyle/>
        <a:p>
          <a:r>
            <a:rPr lang="fr-FR" sz="2000" dirty="0"/>
            <a:t>Ces’eat</a:t>
          </a:r>
        </a:p>
      </dgm:t>
    </dgm:pt>
    <dgm:pt modelId="{430207DB-42AB-4A94-97E3-F9393C7421E0}" type="parTrans" cxnId="{2223E23F-1A29-45F9-9C6D-4E60DB88DF39}">
      <dgm:prSet/>
      <dgm:spPr/>
      <dgm:t>
        <a:bodyPr/>
        <a:lstStyle/>
        <a:p>
          <a:endParaRPr lang="fr-FR"/>
        </a:p>
      </dgm:t>
    </dgm:pt>
    <dgm:pt modelId="{F0E3F20D-90C6-4B30-9D54-B590D6C7E013}" type="sibTrans" cxnId="{2223E23F-1A29-45F9-9C6D-4E60DB88DF39}">
      <dgm:prSet/>
      <dgm:spPr/>
      <dgm:t>
        <a:bodyPr/>
        <a:lstStyle/>
        <a:p>
          <a:endParaRPr lang="fr-FR"/>
        </a:p>
      </dgm:t>
    </dgm:pt>
    <dgm:pt modelId="{77A2650E-0F08-4AA4-87A7-68DCED36A640}">
      <dgm:prSet/>
      <dgm:spPr/>
      <dgm:t>
        <a:bodyPr/>
        <a:lstStyle/>
        <a:p>
          <a:r>
            <a:rPr lang="fr-FR" dirty="0"/>
            <a:t>MongoDB / SQL Server -&gt; base de données</a:t>
          </a:r>
        </a:p>
      </dgm:t>
    </dgm:pt>
    <dgm:pt modelId="{3BFF9925-F576-4C3D-B0F4-D3523C1C24A6}" type="parTrans" cxnId="{74311FB2-64C0-4AD8-A9A6-0C9C7249B16F}">
      <dgm:prSet/>
      <dgm:spPr/>
      <dgm:t>
        <a:bodyPr/>
        <a:lstStyle/>
        <a:p>
          <a:endParaRPr lang="fr-FR"/>
        </a:p>
      </dgm:t>
    </dgm:pt>
    <dgm:pt modelId="{459389E9-6F7D-4D80-B1F5-CCBDC35588AD}" type="sibTrans" cxnId="{74311FB2-64C0-4AD8-A9A6-0C9C7249B16F}">
      <dgm:prSet/>
      <dgm:spPr/>
      <dgm:t>
        <a:bodyPr/>
        <a:lstStyle/>
        <a:p>
          <a:endParaRPr lang="fr-FR"/>
        </a:p>
      </dgm:t>
    </dgm:pt>
    <dgm:pt modelId="{A706F579-67B6-485D-83C4-8641B1C16244}">
      <dgm:prSet/>
      <dgm:spPr/>
      <dgm:t>
        <a:bodyPr/>
        <a:lstStyle/>
        <a:p>
          <a:r>
            <a:rPr lang="fr-FR" dirty="0"/>
            <a:t>Postman -&gt; Test des requêtes</a:t>
          </a:r>
        </a:p>
      </dgm:t>
    </dgm:pt>
    <dgm:pt modelId="{BA0D60C2-06E1-420C-9934-909F92B59987}" type="parTrans" cxnId="{60FDBFF1-CF03-49BC-9F94-2BE7BF5995C8}">
      <dgm:prSet/>
      <dgm:spPr/>
      <dgm:t>
        <a:bodyPr/>
        <a:lstStyle/>
        <a:p>
          <a:endParaRPr lang="fr-FR"/>
        </a:p>
      </dgm:t>
    </dgm:pt>
    <dgm:pt modelId="{7A9BD1E9-6FC4-4499-8DDC-75823A666D9C}" type="sibTrans" cxnId="{60FDBFF1-CF03-49BC-9F94-2BE7BF5995C8}">
      <dgm:prSet/>
      <dgm:spPr/>
      <dgm:t>
        <a:bodyPr/>
        <a:lstStyle/>
        <a:p>
          <a:endParaRPr lang="fr-FR"/>
        </a:p>
      </dgm:t>
    </dgm:pt>
    <dgm:pt modelId="{0C648A97-62C4-4F47-84FB-749564961DAD}">
      <dgm:prSet custT="1"/>
      <dgm:spPr/>
      <dgm:t>
        <a:bodyPr/>
        <a:lstStyle/>
        <a:p>
          <a:r>
            <a:rPr lang="fr-FR" sz="2000" dirty="0"/>
            <a:t>Service administratif</a:t>
          </a:r>
        </a:p>
      </dgm:t>
    </dgm:pt>
    <dgm:pt modelId="{F72F4DE6-318F-44BE-85CB-1A0E5BF99F45}" type="parTrans" cxnId="{DEA52EA4-AA2A-4E39-BFE9-656923228E87}">
      <dgm:prSet/>
      <dgm:spPr/>
      <dgm:t>
        <a:bodyPr/>
        <a:lstStyle/>
        <a:p>
          <a:endParaRPr lang="en-GB"/>
        </a:p>
      </dgm:t>
    </dgm:pt>
    <dgm:pt modelId="{4CDA091D-2A3A-4D9F-8455-6437772F9553}" type="sibTrans" cxnId="{DEA52EA4-AA2A-4E39-BFE9-656923228E87}">
      <dgm:prSet/>
      <dgm:spPr/>
      <dgm:t>
        <a:bodyPr/>
        <a:lstStyle/>
        <a:p>
          <a:endParaRPr lang="en-GB"/>
        </a:p>
      </dgm:t>
    </dgm:pt>
    <dgm:pt modelId="{40386976-AEDC-4A37-BD9A-CB657713EDAB}" type="pres">
      <dgm:prSet presAssocID="{A19B3795-F90A-406E-BF48-0B9AE396A060}" presName="linearFlow" presStyleCnt="0">
        <dgm:presLayoutVars>
          <dgm:dir/>
          <dgm:animLvl val="lvl"/>
          <dgm:resizeHandles val="exact"/>
        </dgm:presLayoutVars>
      </dgm:prSet>
      <dgm:spPr/>
    </dgm:pt>
    <dgm:pt modelId="{C36B712A-979D-429B-A083-D3EBBF0BED83}" type="pres">
      <dgm:prSet presAssocID="{741DF91A-F06E-4902-828F-536A03BC224E}" presName="composite" presStyleCnt="0"/>
      <dgm:spPr/>
    </dgm:pt>
    <dgm:pt modelId="{55801207-4BC2-4393-8627-6749D435152A}" type="pres">
      <dgm:prSet presAssocID="{741DF91A-F06E-4902-828F-536A03BC224E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324D1B6F-AE8A-490C-A151-483EA9FF6E96}" type="pres">
      <dgm:prSet presAssocID="{741DF91A-F06E-4902-828F-536A03BC224E}" presName="descendantText" presStyleLbl="alignAcc1" presStyleIdx="0" presStyleCnt="3">
        <dgm:presLayoutVars>
          <dgm:bulletEnabled val="1"/>
        </dgm:presLayoutVars>
      </dgm:prSet>
      <dgm:spPr/>
    </dgm:pt>
    <dgm:pt modelId="{654F4D27-9A7F-4520-B1B8-D22F8C8522A1}" type="pres">
      <dgm:prSet presAssocID="{A0D01336-1E2E-4DD4-9A10-373AB9BB8551}" presName="sp" presStyleCnt="0"/>
      <dgm:spPr/>
    </dgm:pt>
    <dgm:pt modelId="{64026343-E51A-4549-9580-AB36D0D8432F}" type="pres">
      <dgm:prSet presAssocID="{136A61C5-97BE-4D14-80B1-D7532BCE8060}" presName="composite" presStyleCnt="0"/>
      <dgm:spPr/>
    </dgm:pt>
    <dgm:pt modelId="{AE809062-2E86-4533-B10B-F8CF4BCD3E66}" type="pres">
      <dgm:prSet presAssocID="{136A61C5-97BE-4D14-80B1-D7532BCE8060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BD6C1CAF-01C4-4B2A-A900-22CE2659A9C1}" type="pres">
      <dgm:prSet presAssocID="{136A61C5-97BE-4D14-80B1-D7532BCE8060}" presName="descendantText" presStyleLbl="alignAcc1" presStyleIdx="1" presStyleCnt="3" custLinFactNeighborX="6086" custLinFactNeighborY="161">
        <dgm:presLayoutVars>
          <dgm:bulletEnabled val="1"/>
        </dgm:presLayoutVars>
      </dgm:prSet>
      <dgm:spPr/>
    </dgm:pt>
    <dgm:pt modelId="{F9E553F3-3701-489B-9BC8-9DEB8DF4893D}" type="pres">
      <dgm:prSet presAssocID="{FA997BB2-C294-44AF-9546-5E20625B106F}" presName="sp" presStyleCnt="0"/>
      <dgm:spPr/>
    </dgm:pt>
    <dgm:pt modelId="{C927FD3B-780A-4FDF-B3E9-B85C3F761007}" type="pres">
      <dgm:prSet presAssocID="{F6E96FED-4803-48F0-877C-A151457C49FD}" presName="composite" presStyleCnt="0"/>
      <dgm:spPr/>
    </dgm:pt>
    <dgm:pt modelId="{6F20450A-741C-40BD-B1BD-CD175EBC30AC}" type="pres">
      <dgm:prSet presAssocID="{F6E96FED-4803-48F0-877C-A151457C49FD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717B8CA6-C7BF-4C54-8B0F-5FFADA529B3B}" type="pres">
      <dgm:prSet presAssocID="{F6E96FED-4803-48F0-877C-A151457C49FD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04F53919-109E-45FE-9FDB-B6E7276FDBDD}" type="presOf" srcId="{136A61C5-97BE-4D14-80B1-D7532BCE8060}" destId="{AE809062-2E86-4533-B10B-F8CF4BCD3E66}" srcOrd="0" destOrd="0" presId="urn:microsoft.com/office/officeart/2005/8/layout/chevron2"/>
    <dgm:cxn modelId="{C87BA73D-D12F-42C8-B2DE-EB18EF98BF39}" type="presOf" srcId="{0C648A97-62C4-4F47-84FB-749564961DAD}" destId="{717B8CA6-C7BF-4C54-8B0F-5FFADA529B3B}" srcOrd="0" destOrd="3" presId="urn:microsoft.com/office/officeart/2005/8/layout/chevron2"/>
    <dgm:cxn modelId="{2223E23F-1A29-45F9-9C6D-4E60DB88DF39}" srcId="{136A61C5-97BE-4D14-80B1-D7532BCE8060}" destId="{EC9C06E2-383E-464B-926A-2911DC0A71B7}" srcOrd="0" destOrd="0" parTransId="{430207DB-42AB-4A94-97E3-F9393C7421E0}" sibTransId="{F0E3F20D-90C6-4B30-9D54-B590D6C7E013}"/>
    <dgm:cxn modelId="{60217660-D120-4416-BE87-DC79C0712A6D}" type="presOf" srcId="{741DF91A-F06E-4902-828F-536A03BC224E}" destId="{55801207-4BC2-4393-8627-6749D435152A}" srcOrd="0" destOrd="0" presId="urn:microsoft.com/office/officeart/2005/8/layout/chevron2"/>
    <dgm:cxn modelId="{B4559E45-1D12-43FD-BA70-1FBA52DC11CE}" srcId="{A19B3795-F90A-406E-BF48-0B9AE396A060}" destId="{741DF91A-F06E-4902-828F-536A03BC224E}" srcOrd="0" destOrd="0" parTransId="{0DCC8EDD-CB84-48E2-9596-325009757BAC}" sibTransId="{A0D01336-1E2E-4DD4-9A10-373AB9BB8551}"/>
    <dgm:cxn modelId="{5BDEAF46-3699-4FBD-B5E5-A0721B27BB06}" type="presOf" srcId="{1286168A-1F87-4163-9D73-FA548C475190}" destId="{717B8CA6-C7BF-4C54-8B0F-5FFADA529B3B}" srcOrd="0" destOrd="1" presId="urn:microsoft.com/office/officeart/2005/8/layout/chevron2"/>
    <dgm:cxn modelId="{2C92EE46-0D3F-4742-BE13-4380F6E9467F}" type="presOf" srcId="{D35BA400-7E2C-4BCA-9973-CCF6C22AD43A}" destId="{717B8CA6-C7BF-4C54-8B0F-5FFADA529B3B}" srcOrd="0" destOrd="2" presId="urn:microsoft.com/office/officeart/2005/8/layout/chevron2"/>
    <dgm:cxn modelId="{B091C96A-E1FE-4B16-842D-D3243C1CCC9A}" type="presOf" srcId="{ADF9E025-9CFB-48B1-A284-7A7AE0628B76}" destId="{324D1B6F-AE8A-490C-A151-483EA9FF6E96}" srcOrd="0" destOrd="0" presId="urn:microsoft.com/office/officeart/2005/8/layout/chevron2"/>
    <dgm:cxn modelId="{93981B4B-18BC-41D7-83B9-B93D444049A3}" srcId="{F6E96FED-4803-48F0-877C-A151457C49FD}" destId="{9495B02A-311C-459A-99F9-6AA2BAA4FF29}" srcOrd="0" destOrd="0" parTransId="{7A6D1841-3D68-4240-B664-28A9A0DF47E4}" sibTransId="{639DB68A-0502-4CDA-8873-19800065D9A2}"/>
    <dgm:cxn modelId="{BB7F9B6B-A04C-41F5-BAE8-50D645C0A754}" srcId="{741DF91A-F06E-4902-828F-536A03BC224E}" destId="{ADF9E025-9CFB-48B1-A284-7A7AE0628B76}" srcOrd="0" destOrd="0" parTransId="{91449294-D50C-42B7-953A-352462BC378F}" sibTransId="{C1586F5B-68BC-4742-A722-CBD1D1279889}"/>
    <dgm:cxn modelId="{A0DB934E-5AA7-499A-922F-E6A1DC59D1D1}" type="presOf" srcId="{A19B3795-F90A-406E-BF48-0B9AE396A060}" destId="{40386976-AEDC-4A37-BD9A-CB657713EDAB}" srcOrd="0" destOrd="0" presId="urn:microsoft.com/office/officeart/2005/8/layout/chevron2"/>
    <dgm:cxn modelId="{A6EC647A-F4F2-4D8D-8ABF-A87B1378049B}" type="presOf" srcId="{EC9C06E2-383E-464B-926A-2911DC0A71B7}" destId="{BD6C1CAF-01C4-4B2A-A900-22CE2659A9C1}" srcOrd="0" destOrd="0" presId="urn:microsoft.com/office/officeart/2005/8/layout/chevron2"/>
    <dgm:cxn modelId="{6E3A877B-0826-4C6E-8C45-789B83A07A5B}" srcId="{F6E96FED-4803-48F0-877C-A151457C49FD}" destId="{1286168A-1F87-4163-9D73-FA548C475190}" srcOrd="1" destOrd="0" parTransId="{F76F36A4-9D4B-4B52-AA7F-92B7134A6485}" sibTransId="{962A7E5D-0BD9-40F7-B297-1ED8CD1A597F}"/>
    <dgm:cxn modelId="{DEA52EA4-AA2A-4E39-BFE9-656923228E87}" srcId="{F6E96FED-4803-48F0-877C-A151457C49FD}" destId="{0C648A97-62C4-4F47-84FB-749564961DAD}" srcOrd="3" destOrd="0" parTransId="{F72F4DE6-318F-44BE-85CB-1A0E5BF99F45}" sibTransId="{4CDA091D-2A3A-4D9F-8455-6437772F9553}"/>
    <dgm:cxn modelId="{35EF18AB-1D85-412E-BA1F-BEFE94704005}" srcId="{F6E96FED-4803-48F0-877C-A151457C49FD}" destId="{D35BA400-7E2C-4BCA-9973-CCF6C22AD43A}" srcOrd="2" destOrd="0" parTransId="{EB681AFA-C681-4973-B2CE-B32753B4E7EB}" sibTransId="{26B92980-B8B6-46DC-83C2-BF69F9463222}"/>
    <dgm:cxn modelId="{79684BAD-2A62-42E8-83A6-DD53301D2A62}" type="presOf" srcId="{A706F579-67B6-485D-83C4-8641B1C16244}" destId="{324D1B6F-AE8A-490C-A151-483EA9FF6E96}" srcOrd="0" destOrd="2" presId="urn:microsoft.com/office/officeart/2005/8/layout/chevron2"/>
    <dgm:cxn modelId="{74311FB2-64C0-4AD8-A9A6-0C9C7249B16F}" srcId="{741DF91A-F06E-4902-828F-536A03BC224E}" destId="{77A2650E-0F08-4AA4-87A7-68DCED36A640}" srcOrd="1" destOrd="0" parTransId="{3BFF9925-F576-4C3D-B0F4-D3523C1C24A6}" sibTransId="{459389E9-6F7D-4D80-B1F5-CCBDC35588AD}"/>
    <dgm:cxn modelId="{E1A540B3-1177-4D23-9B46-726E540FB109}" srcId="{A19B3795-F90A-406E-BF48-0B9AE396A060}" destId="{F6E96FED-4803-48F0-877C-A151457C49FD}" srcOrd="2" destOrd="0" parTransId="{B3C8FC5E-961B-4EA6-A601-37F3624AA435}" sibTransId="{B42E788F-BE15-4601-A42C-9EFF554AA3F7}"/>
    <dgm:cxn modelId="{15C45AB6-ED7D-42B6-8730-0E24DE862896}" type="presOf" srcId="{9495B02A-311C-459A-99F9-6AA2BAA4FF29}" destId="{717B8CA6-C7BF-4C54-8B0F-5FFADA529B3B}" srcOrd="0" destOrd="0" presId="urn:microsoft.com/office/officeart/2005/8/layout/chevron2"/>
    <dgm:cxn modelId="{82F89BC8-EF74-4277-A366-9464EA23F432}" srcId="{A19B3795-F90A-406E-BF48-0B9AE396A060}" destId="{136A61C5-97BE-4D14-80B1-D7532BCE8060}" srcOrd="1" destOrd="0" parTransId="{81819391-4512-4BB1-921E-9F88B2A5D1F9}" sibTransId="{FA997BB2-C294-44AF-9546-5E20625B106F}"/>
    <dgm:cxn modelId="{C80B94DA-D538-45AA-B2CB-326578FFDB29}" type="presOf" srcId="{77A2650E-0F08-4AA4-87A7-68DCED36A640}" destId="{324D1B6F-AE8A-490C-A151-483EA9FF6E96}" srcOrd="0" destOrd="1" presId="urn:microsoft.com/office/officeart/2005/8/layout/chevron2"/>
    <dgm:cxn modelId="{2E317DE2-7CF8-44E8-BEE5-C9C24525C158}" type="presOf" srcId="{F6E96FED-4803-48F0-877C-A151457C49FD}" destId="{6F20450A-741C-40BD-B1BD-CD175EBC30AC}" srcOrd="0" destOrd="0" presId="urn:microsoft.com/office/officeart/2005/8/layout/chevron2"/>
    <dgm:cxn modelId="{60FDBFF1-CF03-49BC-9F94-2BE7BF5995C8}" srcId="{741DF91A-F06E-4902-828F-536A03BC224E}" destId="{A706F579-67B6-485D-83C4-8641B1C16244}" srcOrd="2" destOrd="0" parTransId="{BA0D60C2-06E1-420C-9934-909F92B59987}" sibTransId="{7A9BD1E9-6FC4-4499-8DDC-75823A666D9C}"/>
    <dgm:cxn modelId="{9987FD6A-AB83-4989-BFDD-1EDF88D41265}" type="presParOf" srcId="{40386976-AEDC-4A37-BD9A-CB657713EDAB}" destId="{C36B712A-979D-429B-A083-D3EBBF0BED83}" srcOrd="0" destOrd="0" presId="urn:microsoft.com/office/officeart/2005/8/layout/chevron2"/>
    <dgm:cxn modelId="{C3EE29DD-3034-4EC1-BC24-F5494F3E0C36}" type="presParOf" srcId="{C36B712A-979D-429B-A083-D3EBBF0BED83}" destId="{55801207-4BC2-4393-8627-6749D435152A}" srcOrd="0" destOrd="0" presId="urn:microsoft.com/office/officeart/2005/8/layout/chevron2"/>
    <dgm:cxn modelId="{BDB73A45-DFB1-4224-B714-B01893E15F33}" type="presParOf" srcId="{C36B712A-979D-429B-A083-D3EBBF0BED83}" destId="{324D1B6F-AE8A-490C-A151-483EA9FF6E96}" srcOrd="1" destOrd="0" presId="urn:microsoft.com/office/officeart/2005/8/layout/chevron2"/>
    <dgm:cxn modelId="{EF888A81-614D-428E-9951-FD2069F993AC}" type="presParOf" srcId="{40386976-AEDC-4A37-BD9A-CB657713EDAB}" destId="{654F4D27-9A7F-4520-B1B8-D22F8C8522A1}" srcOrd="1" destOrd="0" presId="urn:microsoft.com/office/officeart/2005/8/layout/chevron2"/>
    <dgm:cxn modelId="{21FB03B9-5186-4A24-A043-9440C73C42A4}" type="presParOf" srcId="{40386976-AEDC-4A37-BD9A-CB657713EDAB}" destId="{64026343-E51A-4549-9580-AB36D0D8432F}" srcOrd="2" destOrd="0" presId="urn:microsoft.com/office/officeart/2005/8/layout/chevron2"/>
    <dgm:cxn modelId="{4A5FA36E-E360-4441-A4D1-A1315BDA88AC}" type="presParOf" srcId="{64026343-E51A-4549-9580-AB36D0D8432F}" destId="{AE809062-2E86-4533-B10B-F8CF4BCD3E66}" srcOrd="0" destOrd="0" presId="urn:microsoft.com/office/officeart/2005/8/layout/chevron2"/>
    <dgm:cxn modelId="{7A688112-51A8-4B42-8162-36E12A48C169}" type="presParOf" srcId="{64026343-E51A-4549-9580-AB36D0D8432F}" destId="{BD6C1CAF-01C4-4B2A-A900-22CE2659A9C1}" srcOrd="1" destOrd="0" presId="urn:microsoft.com/office/officeart/2005/8/layout/chevron2"/>
    <dgm:cxn modelId="{4CF43401-DA5E-40C6-B0B4-9C44C027CD74}" type="presParOf" srcId="{40386976-AEDC-4A37-BD9A-CB657713EDAB}" destId="{F9E553F3-3701-489B-9BC8-9DEB8DF4893D}" srcOrd="3" destOrd="0" presId="urn:microsoft.com/office/officeart/2005/8/layout/chevron2"/>
    <dgm:cxn modelId="{F8E212D0-CAE7-4571-90DF-D181C647D883}" type="presParOf" srcId="{40386976-AEDC-4A37-BD9A-CB657713EDAB}" destId="{C927FD3B-780A-4FDF-B3E9-B85C3F761007}" srcOrd="4" destOrd="0" presId="urn:microsoft.com/office/officeart/2005/8/layout/chevron2"/>
    <dgm:cxn modelId="{64982E84-44FD-45DE-A80F-8602CA1786D4}" type="presParOf" srcId="{C927FD3B-780A-4FDF-B3E9-B85C3F761007}" destId="{6F20450A-741C-40BD-B1BD-CD175EBC30AC}" srcOrd="0" destOrd="0" presId="urn:microsoft.com/office/officeart/2005/8/layout/chevron2"/>
    <dgm:cxn modelId="{683356E3-3D08-43E2-AEFE-AF131E205570}" type="presParOf" srcId="{C927FD3B-780A-4FDF-B3E9-B85C3F761007}" destId="{717B8CA6-C7BF-4C54-8B0F-5FFADA529B3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6991465-192A-4F8C-8E55-3E98A90B5043}" type="doc">
      <dgm:prSet loTypeId="urn:microsoft.com/office/officeart/2005/8/layout/chevron2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fr-FR"/>
        </a:p>
      </dgm:t>
    </dgm:pt>
    <dgm:pt modelId="{9079C6BB-562B-4CF4-BE17-387504C9008D}">
      <dgm:prSet phldrT="[Texte]"/>
      <dgm:spPr/>
      <dgm:t>
        <a:bodyPr/>
        <a:lstStyle/>
        <a:p>
          <a:r>
            <a:rPr lang="fr-FR" dirty="0"/>
            <a:t>Vue Livreur</a:t>
          </a:r>
        </a:p>
      </dgm:t>
    </dgm:pt>
    <dgm:pt modelId="{51B1DA79-6ACF-41AC-9C7F-D2795D54BD10}" type="parTrans" cxnId="{E3C2584C-C47C-446A-9687-691F90B80E60}">
      <dgm:prSet/>
      <dgm:spPr/>
      <dgm:t>
        <a:bodyPr/>
        <a:lstStyle/>
        <a:p>
          <a:endParaRPr lang="fr-FR"/>
        </a:p>
      </dgm:t>
    </dgm:pt>
    <dgm:pt modelId="{FADFE21F-B97A-450C-8E1E-E1BA0C81431E}" type="sibTrans" cxnId="{E3C2584C-C47C-446A-9687-691F90B80E60}">
      <dgm:prSet/>
      <dgm:spPr/>
      <dgm:t>
        <a:bodyPr/>
        <a:lstStyle/>
        <a:p>
          <a:endParaRPr lang="fr-FR"/>
        </a:p>
      </dgm:t>
    </dgm:pt>
    <dgm:pt modelId="{C6B273A9-16A7-48D3-AC61-95E36C1D37F6}">
      <dgm:prSet phldrT="[Texte]"/>
      <dgm:spPr/>
      <dgm:t>
        <a:bodyPr/>
        <a:lstStyle/>
        <a:p>
          <a:r>
            <a:rPr lang="fr-FR" dirty="0"/>
            <a:t>Consommation de l’API (Axios)</a:t>
          </a:r>
        </a:p>
      </dgm:t>
    </dgm:pt>
    <dgm:pt modelId="{9D3BAF70-D071-4858-9B78-9863685DDC6E}" type="parTrans" cxnId="{F4753B1A-E97A-4C7D-B122-BCC7CA1FD2C6}">
      <dgm:prSet/>
      <dgm:spPr/>
      <dgm:t>
        <a:bodyPr/>
        <a:lstStyle/>
        <a:p>
          <a:endParaRPr lang="fr-FR"/>
        </a:p>
      </dgm:t>
    </dgm:pt>
    <dgm:pt modelId="{965D3483-F81A-4519-BA71-11EAD850596B}" type="sibTrans" cxnId="{F4753B1A-E97A-4C7D-B122-BCC7CA1FD2C6}">
      <dgm:prSet/>
      <dgm:spPr/>
      <dgm:t>
        <a:bodyPr/>
        <a:lstStyle/>
        <a:p>
          <a:endParaRPr lang="fr-FR"/>
        </a:p>
      </dgm:t>
    </dgm:pt>
    <dgm:pt modelId="{15B316FE-69C4-4386-ADC1-40BDFC6C16D9}">
      <dgm:prSet phldrT="[Texte]" custT="1"/>
      <dgm:spPr/>
      <dgm:t>
        <a:bodyPr/>
        <a:lstStyle/>
        <a:p>
          <a:r>
            <a:rPr lang="fr-FR" sz="900" dirty="0" err="1"/>
            <a:t>ApiGateway</a:t>
          </a:r>
          <a:endParaRPr lang="fr-FR" sz="900" dirty="0"/>
        </a:p>
      </dgm:t>
    </dgm:pt>
    <dgm:pt modelId="{414B995C-A2D2-4EFE-BB70-100CBAF0A0BC}" type="parTrans" cxnId="{E45739E0-13A7-4F86-97CA-D000732C2B22}">
      <dgm:prSet/>
      <dgm:spPr/>
      <dgm:t>
        <a:bodyPr/>
        <a:lstStyle/>
        <a:p>
          <a:endParaRPr lang="fr-FR"/>
        </a:p>
      </dgm:t>
    </dgm:pt>
    <dgm:pt modelId="{B78A9745-CDDE-47AD-97FA-C9E44A1068C5}" type="sibTrans" cxnId="{E45739E0-13A7-4F86-97CA-D000732C2B22}">
      <dgm:prSet/>
      <dgm:spPr/>
      <dgm:t>
        <a:bodyPr/>
        <a:lstStyle/>
        <a:p>
          <a:endParaRPr lang="fr-FR"/>
        </a:p>
      </dgm:t>
    </dgm:pt>
    <dgm:pt modelId="{6357A05A-54C3-489A-BDDD-F1A609B9D50D}">
      <dgm:prSet phldrT="[Texte]"/>
      <dgm:spPr/>
      <dgm:t>
        <a:bodyPr/>
        <a:lstStyle/>
        <a:p>
          <a:r>
            <a:rPr lang="fr-FR" dirty="0"/>
            <a:t>Gestion des routes</a:t>
          </a:r>
        </a:p>
      </dgm:t>
    </dgm:pt>
    <dgm:pt modelId="{99971E3C-BE92-4BD2-B458-ACC6681F50ED}" type="parTrans" cxnId="{951ADC10-A01C-4110-B42D-34F356A4CC4E}">
      <dgm:prSet/>
      <dgm:spPr/>
      <dgm:t>
        <a:bodyPr/>
        <a:lstStyle/>
        <a:p>
          <a:endParaRPr lang="fr-FR"/>
        </a:p>
      </dgm:t>
    </dgm:pt>
    <dgm:pt modelId="{4CE23634-2FEB-4BE9-A455-0CBCFC9A81AE}" type="sibTrans" cxnId="{951ADC10-A01C-4110-B42D-34F356A4CC4E}">
      <dgm:prSet/>
      <dgm:spPr/>
      <dgm:t>
        <a:bodyPr/>
        <a:lstStyle/>
        <a:p>
          <a:endParaRPr lang="fr-FR"/>
        </a:p>
      </dgm:t>
    </dgm:pt>
    <dgm:pt modelId="{16B7E5A0-C3BB-4A7B-8CD4-CAA3F28897DC}">
      <dgm:prSet phldrT="[Texte]" custT="1"/>
      <dgm:spPr/>
      <dgm:t>
        <a:bodyPr/>
        <a:lstStyle/>
        <a:p>
          <a:r>
            <a:rPr lang="fr-FR" sz="1000" dirty="0"/>
            <a:t>Application C#</a:t>
          </a:r>
        </a:p>
      </dgm:t>
    </dgm:pt>
    <dgm:pt modelId="{9DD24824-A4C5-4121-B4E7-90068A3E4FE4}" type="parTrans" cxnId="{20A05D57-4CC3-4500-B424-7AC2C1C89F94}">
      <dgm:prSet/>
      <dgm:spPr/>
      <dgm:t>
        <a:bodyPr/>
        <a:lstStyle/>
        <a:p>
          <a:endParaRPr lang="fr-FR"/>
        </a:p>
      </dgm:t>
    </dgm:pt>
    <dgm:pt modelId="{274D5D22-42CD-49EE-A4EC-822BB54EAC43}" type="sibTrans" cxnId="{20A05D57-4CC3-4500-B424-7AC2C1C89F94}">
      <dgm:prSet/>
      <dgm:spPr/>
      <dgm:t>
        <a:bodyPr/>
        <a:lstStyle/>
        <a:p>
          <a:endParaRPr lang="fr-FR"/>
        </a:p>
      </dgm:t>
    </dgm:pt>
    <dgm:pt modelId="{09CB1FB9-308F-49A9-A16A-C63880705EE5}">
      <dgm:prSet phldrT="[Texte]"/>
      <dgm:spPr/>
      <dgm:t>
        <a:bodyPr/>
        <a:lstStyle/>
        <a:p>
          <a:r>
            <a:rPr lang="fr-FR" dirty="0"/>
            <a:t>Gestion des utilisateurs</a:t>
          </a:r>
        </a:p>
      </dgm:t>
    </dgm:pt>
    <dgm:pt modelId="{B963E784-F12A-4018-854A-BE674136603A}" type="parTrans" cxnId="{D2AE8122-4336-454F-B5B4-D870D7125A49}">
      <dgm:prSet/>
      <dgm:spPr/>
      <dgm:t>
        <a:bodyPr/>
        <a:lstStyle/>
        <a:p>
          <a:endParaRPr lang="fr-FR"/>
        </a:p>
      </dgm:t>
    </dgm:pt>
    <dgm:pt modelId="{8E0D3707-3F54-412D-81E2-385F250717E0}" type="sibTrans" cxnId="{D2AE8122-4336-454F-B5B4-D870D7125A49}">
      <dgm:prSet/>
      <dgm:spPr/>
      <dgm:t>
        <a:bodyPr/>
        <a:lstStyle/>
        <a:p>
          <a:endParaRPr lang="fr-FR"/>
        </a:p>
      </dgm:t>
    </dgm:pt>
    <dgm:pt modelId="{E3B85002-F609-4803-83B1-DF582AD0B133}">
      <dgm:prSet custT="1"/>
      <dgm:spPr/>
      <dgm:t>
        <a:bodyPr/>
        <a:lstStyle/>
        <a:p>
          <a:r>
            <a:rPr lang="fr-FR" sz="900" dirty="0"/>
            <a:t>User</a:t>
          </a:r>
        </a:p>
        <a:p>
          <a:r>
            <a:rPr lang="fr-FR" sz="900" dirty="0"/>
            <a:t>Microservice</a:t>
          </a:r>
        </a:p>
      </dgm:t>
    </dgm:pt>
    <dgm:pt modelId="{B9E1F6ED-F9C5-440D-8768-5B1C5A77C4E0}" type="parTrans" cxnId="{3C590911-EDB7-4363-BCF2-282CAC8B3EA4}">
      <dgm:prSet/>
      <dgm:spPr/>
      <dgm:t>
        <a:bodyPr/>
        <a:lstStyle/>
        <a:p>
          <a:endParaRPr lang="fr-FR"/>
        </a:p>
      </dgm:t>
    </dgm:pt>
    <dgm:pt modelId="{08739983-970E-4199-B832-6C4692857DDF}" type="sibTrans" cxnId="{3C590911-EDB7-4363-BCF2-282CAC8B3EA4}">
      <dgm:prSet/>
      <dgm:spPr/>
      <dgm:t>
        <a:bodyPr/>
        <a:lstStyle/>
        <a:p>
          <a:endParaRPr lang="fr-FR"/>
        </a:p>
      </dgm:t>
    </dgm:pt>
    <dgm:pt modelId="{5BE7C9A2-D6E6-46E3-B531-9FE2A28914B8}">
      <dgm:prSet/>
      <dgm:spPr/>
      <dgm:t>
        <a:bodyPr/>
        <a:lstStyle/>
        <a:p>
          <a:r>
            <a:rPr lang="fr-FR" dirty="0"/>
            <a:t>Gestion des commandes</a:t>
          </a:r>
        </a:p>
      </dgm:t>
    </dgm:pt>
    <dgm:pt modelId="{A9585E9A-F821-4E9F-AA3E-1CEFF0C9FCC2}" type="parTrans" cxnId="{3362231F-3DEE-4992-B4F8-4DA5ADD2C169}">
      <dgm:prSet/>
      <dgm:spPr/>
      <dgm:t>
        <a:bodyPr/>
        <a:lstStyle/>
        <a:p>
          <a:endParaRPr lang="fr-FR"/>
        </a:p>
      </dgm:t>
    </dgm:pt>
    <dgm:pt modelId="{FDF77946-C6A4-4A22-A7DB-8EA30B70D3F0}" type="sibTrans" cxnId="{3362231F-3DEE-4992-B4F8-4DA5ADD2C169}">
      <dgm:prSet/>
      <dgm:spPr/>
      <dgm:t>
        <a:bodyPr/>
        <a:lstStyle/>
        <a:p>
          <a:endParaRPr lang="fr-FR"/>
        </a:p>
      </dgm:t>
    </dgm:pt>
    <dgm:pt modelId="{8A7FD496-0607-4466-A9DF-231E06682E56}">
      <dgm:prSet/>
      <dgm:spPr/>
      <dgm:t>
        <a:bodyPr/>
        <a:lstStyle/>
        <a:p>
          <a:r>
            <a:rPr lang="fr-FR" dirty="0"/>
            <a:t>Middleware / Jeton JWT</a:t>
          </a:r>
        </a:p>
      </dgm:t>
    </dgm:pt>
    <dgm:pt modelId="{10B565EC-6C2B-4214-A322-8C802CC2AFEA}" type="parTrans" cxnId="{E88FA744-9354-491E-BCAD-3216B1B87836}">
      <dgm:prSet/>
      <dgm:spPr/>
      <dgm:t>
        <a:bodyPr/>
        <a:lstStyle/>
        <a:p>
          <a:endParaRPr lang="fr-FR"/>
        </a:p>
      </dgm:t>
    </dgm:pt>
    <dgm:pt modelId="{9F302D75-2F65-400F-BF6B-2ECFFFC2912B}" type="sibTrans" cxnId="{E88FA744-9354-491E-BCAD-3216B1B87836}">
      <dgm:prSet/>
      <dgm:spPr/>
      <dgm:t>
        <a:bodyPr/>
        <a:lstStyle/>
        <a:p>
          <a:endParaRPr lang="fr-FR"/>
        </a:p>
      </dgm:t>
    </dgm:pt>
    <dgm:pt modelId="{AFA57326-1064-4C1A-A37F-4D19EBDBAD9D}">
      <dgm:prSet/>
      <dgm:spPr/>
      <dgm:t>
        <a:bodyPr/>
        <a:lstStyle/>
        <a:p>
          <a:r>
            <a:rPr lang="fr-FR" dirty="0"/>
            <a:t>Vue sur la </a:t>
          </a:r>
          <a:r>
            <a:rPr lang="fr-FR" dirty="0" err="1"/>
            <a:t>Bdd</a:t>
          </a:r>
          <a:endParaRPr lang="fr-FR" dirty="0"/>
        </a:p>
      </dgm:t>
    </dgm:pt>
    <dgm:pt modelId="{5A200594-A497-45C3-9E4D-B146E95EFAAF}" type="parTrans" cxnId="{5246A743-5950-43B3-81FC-B773FE94E174}">
      <dgm:prSet/>
      <dgm:spPr/>
      <dgm:t>
        <a:bodyPr/>
        <a:lstStyle/>
        <a:p>
          <a:endParaRPr lang="fr-FR"/>
        </a:p>
      </dgm:t>
    </dgm:pt>
    <dgm:pt modelId="{4B17BE75-2042-47E8-8A5F-A5005E0FDDCC}" type="sibTrans" cxnId="{5246A743-5950-43B3-81FC-B773FE94E174}">
      <dgm:prSet/>
      <dgm:spPr/>
      <dgm:t>
        <a:bodyPr/>
        <a:lstStyle/>
        <a:p>
          <a:endParaRPr lang="fr-FR"/>
        </a:p>
      </dgm:t>
    </dgm:pt>
    <dgm:pt modelId="{A6406A63-5D92-4C7C-B3F2-49A5AB8F7810}">
      <dgm:prSet/>
      <dgm:spPr/>
      <dgm:t>
        <a:bodyPr/>
        <a:lstStyle/>
        <a:p>
          <a:r>
            <a:rPr lang="fr-FR"/>
            <a:t>Création, édition, suppression d’utilisateurs</a:t>
          </a:r>
        </a:p>
      </dgm:t>
    </dgm:pt>
    <dgm:pt modelId="{E1A8D71E-B774-452D-B215-E7999696EB68}" type="parTrans" cxnId="{440446E8-1252-4306-BCBC-818A70DD4554}">
      <dgm:prSet/>
      <dgm:spPr/>
      <dgm:t>
        <a:bodyPr/>
        <a:lstStyle/>
        <a:p>
          <a:endParaRPr lang="fr-FR"/>
        </a:p>
      </dgm:t>
    </dgm:pt>
    <dgm:pt modelId="{7412ACCE-D011-4012-9FB6-8DB76DA52EF0}" type="sibTrans" cxnId="{440446E8-1252-4306-BCBC-818A70DD4554}">
      <dgm:prSet/>
      <dgm:spPr/>
      <dgm:t>
        <a:bodyPr/>
        <a:lstStyle/>
        <a:p>
          <a:endParaRPr lang="fr-FR"/>
        </a:p>
      </dgm:t>
    </dgm:pt>
    <dgm:pt modelId="{2DCEBF23-AE68-4E47-A7F7-E16B5DC71440}">
      <dgm:prSet/>
      <dgm:spPr/>
      <dgm:t>
        <a:bodyPr/>
        <a:lstStyle/>
        <a:p>
          <a:r>
            <a:rPr lang="fr-FR"/>
            <a:t>Gestion des rôles</a:t>
          </a:r>
          <a:endParaRPr lang="fr-FR" dirty="0"/>
        </a:p>
      </dgm:t>
    </dgm:pt>
    <dgm:pt modelId="{5273B90A-58D9-486B-BF36-349812EEF220}" type="parTrans" cxnId="{FC4693C8-C962-4465-83E9-BFC24646044F}">
      <dgm:prSet/>
      <dgm:spPr/>
      <dgm:t>
        <a:bodyPr/>
        <a:lstStyle/>
        <a:p>
          <a:endParaRPr lang="fr-FR"/>
        </a:p>
      </dgm:t>
    </dgm:pt>
    <dgm:pt modelId="{B4A72649-5183-4B84-9B7E-A25234EE48ED}" type="sibTrans" cxnId="{FC4693C8-C962-4465-83E9-BFC24646044F}">
      <dgm:prSet/>
      <dgm:spPr/>
      <dgm:t>
        <a:bodyPr/>
        <a:lstStyle/>
        <a:p>
          <a:endParaRPr lang="fr-FR"/>
        </a:p>
      </dgm:t>
    </dgm:pt>
    <dgm:pt modelId="{3DF09DE2-E4F8-45B3-AE07-8918FB0CBF49}" type="pres">
      <dgm:prSet presAssocID="{96991465-192A-4F8C-8E55-3E98A90B5043}" presName="linearFlow" presStyleCnt="0">
        <dgm:presLayoutVars>
          <dgm:dir/>
          <dgm:animLvl val="lvl"/>
          <dgm:resizeHandles val="exact"/>
        </dgm:presLayoutVars>
      </dgm:prSet>
      <dgm:spPr/>
    </dgm:pt>
    <dgm:pt modelId="{AA7618F6-7367-4B30-971A-1C8D2DDAE055}" type="pres">
      <dgm:prSet presAssocID="{9079C6BB-562B-4CF4-BE17-387504C9008D}" presName="composite" presStyleCnt="0"/>
      <dgm:spPr/>
    </dgm:pt>
    <dgm:pt modelId="{2DB30058-AD19-4805-8A9B-C4302A390181}" type="pres">
      <dgm:prSet presAssocID="{9079C6BB-562B-4CF4-BE17-387504C9008D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AAA3987D-8A4C-4CA7-AE23-1D1FB9B5BC8C}" type="pres">
      <dgm:prSet presAssocID="{9079C6BB-562B-4CF4-BE17-387504C9008D}" presName="descendantText" presStyleLbl="alignAcc1" presStyleIdx="0" presStyleCnt="4">
        <dgm:presLayoutVars>
          <dgm:bulletEnabled val="1"/>
        </dgm:presLayoutVars>
      </dgm:prSet>
      <dgm:spPr/>
    </dgm:pt>
    <dgm:pt modelId="{EB8C6C63-3A78-4792-8E9F-019BD158907F}" type="pres">
      <dgm:prSet presAssocID="{FADFE21F-B97A-450C-8E1E-E1BA0C81431E}" presName="sp" presStyleCnt="0"/>
      <dgm:spPr/>
    </dgm:pt>
    <dgm:pt modelId="{A8694A5C-F71F-4E29-95D9-6ED58327D62B}" type="pres">
      <dgm:prSet presAssocID="{15B316FE-69C4-4386-ADC1-40BDFC6C16D9}" presName="composite" presStyleCnt="0"/>
      <dgm:spPr/>
    </dgm:pt>
    <dgm:pt modelId="{C768496E-EAEE-419C-A6E2-FC2AC9155DB9}" type="pres">
      <dgm:prSet presAssocID="{15B316FE-69C4-4386-ADC1-40BDFC6C16D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41DEC6C3-22D0-4D2E-AF62-77480C5A992A}" type="pres">
      <dgm:prSet presAssocID="{15B316FE-69C4-4386-ADC1-40BDFC6C16D9}" presName="descendantText" presStyleLbl="alignAcc1" presStyleIdx="1" presStyleCnt="4">
        <dgm:presLayoutVars>
          <dgm:bulletEnabled val="1"/>
        </dgm:presLayoutVars>
      </dgm:prSet>
      <dgm:spPr/>
    </dgm:pt>
    <dgm:pt modelId="{A980757D-5D5A-4471-B67E-5FA6B76AE048}" type="pres">
      <dgm:prSet presAssocID="{B78A9745-CDDE-47AD-97FA-C9E44A1068C5}" presName="sp" presStyleCnt="0"/>
      <dgm:spPr/>
    </dgm:pt>
    <dgm:pt modelId="{C1E69375-37DC-4075-B064-CC59FC84DE2F}" type="pres">
      <dgm:prSet presAssocID="{16B7E5A0-C3BB-4A7B-8CD4-CAA3F28897DC}" presName="composite" presStyleCnt="0"/>
      <dgm:spPr/>
    </dgm:pt>
    <dgm:pt modelId="{9AE72448-873A-45CB-A186-B9E9C16C844E}" type="pres">
      <dgm:prSet presAssocID="{16B7E5A0-C3BB-4A7B-8CD4-CAA3F28897DC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027E783B-FA08-482E-8C13-D6D97FF44252}" type="pres">
      <dgm:prSet presAssocID="{16B7E5A0-C3BB-4A7B-8CD4-CAA3F28897DC}" presName="descendantText" presStyleLbl="alignAcc1" presStyleIdx="2" presStyleCnt="4">
        <dgm:presLayoutVars>
          <dgm:bulletEnabled val="1"/>
        </dgm:presLayoutVars>
      </dgm:prSet>
      <dgm:spPr/>
    </dgm:pt>
    <dgm:pt modelId="{6DF156C4-7A64-47B0-83A1-77DA39DEE6E2}" type="pres">
      <dgm:prSet presAssocID="{274D5D22-42CD-49EE-A4EC-822BB54EAC43}" presName="sp" presStyleCnt="0"/>
      <dgm:spPr/>
    </dgm:pt>
    <dgm:pt modelId="{0F1AC444-B988-416B-8144-563FB910F60F}" type="pres">
      <dgm:prSet presAssocID="{E3B85002-F609-4803-83B1-DF582AD0B133}" presName="composite" presStyleCnt="0"/>
      <dgm:spPr/>
    </dgm:pt>
    <dgm:pt modelId="{2927CBDD-C355-408B-8A77-9CB2BFB14B6C}" type="pres">
      <dgm:prSet presAssocID="{E3B85002-F609-4803-83B1-DF582AD0B133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E1A69AB3-AE05-4211-A82D-7CD110E5F731}" type="pres">
      <dgm:prSet presAssocID="{E3B85002-F609-4803-83B1-DF582AD0B133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E5F35204-DCE2-4F6D-A7ED-3AB8B96A5AD1}" type="presOf" srcId="{5BE7C9A2-D6E6-46E3-B531-9FE2A28914B8}" destId="{AAA3987D-8A4C-4CA7-AE23-1D1FB9B5BC8C}" srcOrd="0" destOrd="1" presId="urn:microsoft.com/office/officeart/2005/8/layout/chevron2"/>
    <dgm:cxn modelId="{2C75570A-E72B-4427-A288-542923D95C4F}" type="presOf" srcId="{09CB1FB9-308F-49A9-A16A-C63880705EE5}" destId="{027E783B-FA08-482E-8C13-D6D97FF44252}" srcOrd="0" destOrd="0" presId="urn:microsoft.com/office/officeart/2005/8/layout/chevron2"/>
    <dgm:cxn modelId="{951ADC10-A01C-4110-B42D-34F356A4CC4E}" srcId="{15B316FE-69C4-4386-ADC1-40BDFC6C16D9}" destId="{6357A05A-54C3-489A-BDDD-F1A609B9D50D}" srcOrd="0" destOrd="0" parTransId="{99971E3C-BE92-4BD2-B458-ACC6681F50ED}" sibTransId="{4CE23634-2FEB-4BE9-A455-0CBCFC9A81AE}"/>
    <dgm:cxn modelId="{3C590911-EDB7-4363-BCF2-282CAC8B3EA4}" srcId="{96991465-192A-4F8C-8E55-3E98A90B5043}" destId="{E3B85002-F609-4803-83B1-DF582AD0B133}" srcOrd="3" destOrd="0" parTransId="{B9E1F6ED-F9C5-440D-8768-5B1C5A77C4E0}" sibTransId="{08739983-970E-4199-B832-6C4692857DDF}"/>
    <dgm:cxn modelId="{F4753B1A-E97A-4C7D-B122-BCC7CA1FD2C6}" srcId="{9079C6BB-562B-4CF4-BE17-387504C9008D}" destId="{C6B273A9-16A7-48D3-AC61-95E36C1D37F6}" srcOrd="0" destOrd="0" parTransId="{9D3BAF70-D071-4858-9B78-9863685DDC6E}" sibTransId="{965D3483-F81A-4519-BA71-11EAD850596B}"/>
    <dgm:cxn modelId="{3362231F-3DEE-4992-B4F8-4DA5ADD2C169}" srcId="{9079C6BB-562B-4CF4-BE17-387504C9008D}" destId="{5BE7C9A2-D6E6-46E3-B531-9FE2A28914B8}" srcOrd="1" destOrd="0" parTransId="{A9585E9A-F821-4E9F-AA3E-1CEFF0C9FCC2}" sibTransId="{FDF77946-C6A4-4A22-A7DB-8EA30B70D3F0}"/>
    <dgm:cxn modelId="{D2AE8122-4336-454F-B5B4-D870D7125A49}" srcId="{16B7E5A0-C3BB-4A7B-8CD4-CAA3F28897DC}" destId="{09CB1FB9-308F-49A9-A16A-C63880705EE5}" srcOrd="0" destOrd="0" parTransId="{B963E784-F12A-4018-854A-BE674136603A}" sibTransId="{8E0D3707-3F54-412D-81E2-385F250717E0}"/>
    <dgm:cxn modelId="{8180612F-8570-4041-93AF-DCDEBC96D2CE}" type="presOf" srcId="{A6406A63-5D92-4C7C-B3F2-49A5AB8F7810}" destId="{E1A69AB3-AE05-4211-A82D-7CD110E5F731}" srcOrd="0" destOrd="0" presId="urn:microsoft.com/office/officeart/2005/8/layout/chevron2"/>
    <dgm:cxn modelId="{5246A743-5950-43B3-81FC-B773FE94E174}" srcId="{16B7E5A0-C3BB-4A7B-8CD4-CAA3F28897DC}" destId="{AFA57326-1064-4C1A-A37F-4D19EBDBAD9D}" srcOrd="1" destOrd="0" parTransId="{5A200594-A497-45C3-9E4D-B146E95EFAAF}" sibTransId="{4B17BE75-2042-47E8-8A5F-A5005E0FDDCC}"/>
    <dgm:cxn modelId="{E88FA744-9354-491E-BCAD-3216B1B87836}" srcId="{15B316FE-69C4-4386-ADC1-40BDFC6C16D9}" destId="{8A7FD496-0607-4466-A9DF-231E06682E56}" srcOrd="1" destOrd="0" parTransId="{10B565EC-6C2B-4214-A322-8C802CC2AFEA}" sibTransId="{9F302D75-2F65-400F-BF6B-2ECFFFC2912B}"/>
    <dgm:cxn modelId="{06FED76A-A05C-4333-9849-CDB04943A0DE}" type="presOf" srcId="{E3B85002-F609-4803-83B1-DF582AD0B133}" destId="{2927CBDD-C355-408B-8A77-9CB2BFB14B6C}" srcOrd="0" destOrd="0" presId="urn:microsoft.com/office/officeart/2005/8/layout/chevron2"/>
    <dgm:cxn modelId="{C4AB694C-6ACF-4DF7-AE0E-9A1BEACBACD6}" type="presOf" srcId="{15B316FE-69C4-4386-ADC1-40BDFC6C16D9}" destId="{C768496E-EAEE-419C-A6E2-FC2AC9155DB9}" srcOrd="0" destOrd="0" presId="urn:microsoft.com/office/officeart/2005/8/layout/chevron2"/>
    <dgm:cxn modelId="{E3C2584C-C47C-446A-9687-691F90B80E60}" srcId="{96991465-192A-4F8C-8E55-3E98A90B5043}" destId="{9079C6BB-562B-4CF4-BE17-387504C9008D}" srcOrd="0" destOrd="0" parTransId="{51B1DA79-6ACF-41AC-9C7F-D2795D54BD10}" sibTransId="{FADFE21F-B97A-450C-8E1E-E1BA0C81431E}"/>
    <dgm:cxn modelId="{20A05D57-4CC3-4500-B424-7AC2C1C89F94}" srcId="{96991465-192A-4F8C-8E55-3E98A90B5043}" destId="{16B7E5A0-C3BB-4A7B-8CD4-CAA3F28897DC}" srcOrd="2" destOrd="0" parTransId="{9DD24824-A4C5-4121-B4E7-90068A3E4FE4}" sibTransId="{274D5D22-42CD-49EE-A4EC-822BB54EAC43}"/>
    <dgm:cxn modelId="{90ED1F8A-BFDC-4BF6-A5C5-C089DAB6B1C3}" type="presOf" srcId="{2DCEBF23-AE68-4E47-A7F7-E16B5DC71440}" destId="{E1A69AB3-AE05-4211-A82D-7CD110E5F731}" srcOrd="0" destOrd="1" presId="urn:microsoft.com/office/officeart/2005/8/layout/chevron2"/>
    <dgm:cxn modelId="{5C29F78B-02A0-4079-B6E6-EE7EEFFF4FEC}" type="presOf" srcId="{16B7E5A0-C3BB-4A7B-8CD4-CAA3F28897DC}" destId="{9AE72448-873A-45CB-A186-B9E9C16C844E}" srcOrd="0" destOrd="0" presId="urn:microsoft.com/office/officeart/2005/8/layout/chevron2"/>
    <dgm:cxn modelId="{D831C2A9-3077-46DE-BBE6-7B4A48F242CB}" type="presOf" srcId="{6357A05A-54C3-489A-BDDD-F1A609B9D50D}" destId="{41DEC6C3-22D0-4D2E-AF62-77480C5A992A}" srcOrd="0" destOrd="0" presId="urn:microsoft.com/office/officeart/2005/8/layout/chevron2"/>
    <dgm:cxn modelId="{FC4693C8-C962-4465-83E9-BFC24646044F}" srcId="{E3B85002-F609-4803-83B1-DF582AD0B133}" destId="{2DCEBF23-AE68-4E47-A7F7-E16B5DC71440}" srcOrd="1" destOrd="0" parTransId="{5273B90A-58D9-486B-BF36-349812EEF220}" sibTransId="{B4A72649-5183-4B84-9B7E-A25234EE48ED}"/>
    <dgm:cxn modelId="{3AF24AD3-1E80-47A3-88D6-DE48D14CB190}" type="presOf" srcId="{C6B273A9-16A7-48D3-AC61-95E36C1D37F6}" destId="{AAA3987D-8A4C-4CA7-AE23-1D1FB9B5BC8C}" srcOrd="0" destOrd="0" presId="urn:microsoft.com/office/officeart/2005/8/layout/chevron2"/>
    <dgm:cxn modelId="{E45739E0-13A7-4F86-97CA-D000732C2B22}" srcId="{96991465-192A-4F8C-8E55-3E98A90B5043}" destId="{15B316FE-69C4-4386-ADC1-40BDFC6C16D9}" srcOrd="1" destOrd="0" parTransId="{414B995C-A2D2-4EFE-BB70-100CBAF0A0BC}" sibTransId="{B78A9745-CDDE-47AD-97FA-C9E44A1068C5}"/>
    <dgm:cxn modelId="{440446E8-1252-4306-BCBC-818A70DD4554}" srcId="{E3B85002-F609-4803-83B1-DF582AD0B133}" destId="{A6406A63-5D92-4C7C-B3F2-49A5AB8F7810}" srcOrd="0" destOrd="0" parTransId="{E1A8D71E-B774-452D-B215-E7999696EB68}" sibTransId="{7412ACCE-D011-4012-9FB6-8DB76DA52EF0}"/>
    <dgm:cxn modelId="{197769EA-B0B4-4FE0-B131-14575ADF3979}" type="presOf" srcId="{8A7FD496-0607-4466-A9DF-231E06682E56}" destId="{41DEC6C3-22D0-4D2E-AF62-77480C5A992A}" srcOrd="0" destOrd="1" presId="urn:microsoft.com/office/officeart/2005/8/layout/chevron2"/>
    <dgm:cxn modelId="{54EBE6EA-B831-46EE-8A10-C35D092FFBD6}" type="presOf" srcId="{96991465-192A-4F8C-8E55-3E98A90B5043}" destId="{3DF09DE2-E4F8-45B3-AE07-8918FB0CBF49}" srcOrd="0" destOrd="0" presId="urn:microsoft.com/office/officeart/2005/8/layout/chevron2"/>
    <dgm:cxn modelId="{20F3E8FB-414F-465C-A830-2DA293B3B2FC}" type="presOf" srcId="{AFA57326-1064-4C1A-A37F-4D19EBDBAD9D}" destId="{027E783B-FA08-482E-8C13-D6D97FF44252}" srcOrd="0" destOrd="1" presId="urn:microsoft.com/office/officeart/2005/8/layout/chevron2"/>
    <dgm:cxn modelId="{8F6F6BFF-181D-40D4-8E47-2CFC3A26ED0E}" type="presOf" srcId="{9079C6BB-562B-4CF4-BE17-387504C9008D}" destId="{2DB30058-AD19-4805-8A9B-C4302A390181}" srcOrd="0" destOrd="0" presId="urn:microsoft.com/office/officeart/2005/8/layout/chevron2"/>
    <dgm:cxn modelId="{C3BA71C5-D129-468D-A35E-FA6688A44735}" type="presParOf" srcId="{3DF09DE2-E4F8-45B3-AE07-8918FB0CBF49}" destId="{AA7618F6-7367-4B30-971A-1C8D2DDAE055}" srcOrd="0" destOrd="0" presId="urn:microsoft.com/office/officeart/2005/8/layout/chevron2"/>
    <dgm:cxn modelId="{33ADC5C3-6047-4A01-BC69-BC55B53335F4}" type="presParOf" srcId="{AA7618F6-7367-4B30-971A-1C8D2DDAE055}" destId="{2DB30058-AD19-4805-8A9B-C4302A390181}" srcOrd="0" destOrd="0" presId="urn:microsoft.com/office/officeart/2005/8/layout/chevron2"/>
    <dgm:cxn modelId="{E89E89A5-9280-44E8-8643-F12A614D4E65}" type="presParOf" srcId="{AA7618F6-7367-4B30-971A-1C8D2DDAE055}" destId="{AAA3987D-8A4C-4CA7-AE23-1D1FB9B5BC8C}" srcOrd="1" destOrd="0" presId="urn:microsoft.com/office/officeart/2005/8/layout/chevron2"/>
    <dgm:cxn modelId="{CB25461A-3B36-4CCE-AE14-945662423B9A}" type="presParOf" srcId="{3DF09DE2-E4F8-45B3-AE07-8918FB0CBF49}" destId="{EB8C6C63-3A78-4792-8E9F-019BD158907F}" srcOrd="1" destOrd="0" presId="urn:microsoft.com/office/officeart/2005/8/layout/chevron2"/>
    <dgm:cxn modelId="{7579B461-DDF7-4548-9956-69D165C8E127}" type="presParOf" srcId="{3DF09DE2-E4F8-45B3-AE07-8918FB0CBF49}" destId="{A8694A5C-F71F-4E29-95D9-6ED58327D62B}" srcOrd="2" destOrd="0" presId="urn:microsoft.com/office/officeart/2005/8/layout/chevron2"/>
    <dgm:cxn modelId="{C5DFACAB-DF1D-4A66-9F54-738195D3C339}" type="presParOf" srcId="{A8694A5C-F71F-4E29-95D9-6ED58327D62B}" destId="{C768496E-EAEE-419C-A6E2-FC2AC9155DB9}" srcOrd="0" destOrd="0" presId="urn:microsoft.com/office/officeart/2005/8/layout/chevron2"/>
    <dgm:cxn modelId="{E775A87E-A6AF-44E7-BD34-763CBC00E91A}" type="presParOf" srcId="{A8694A5C-F71F-4E29-95D9-6ED58327D62B}" destId="{41DEC6C3-22D0-4D2E-AF62-77480C5A992A}" srcOrd="1" destOrd="0" presId="urn:microsoft.com/office/officeart/2005/8/layout/chevron2"/>
    <dgm:cxn modelId="{AF788A8A-CF96-4159-86A7-399D9F156F94}" type="presParOf" srcId="{3DF09DE2-E4F8-45B3-AE07-8918FB0CBF49}" destId="{A980757D-5D5A-4471-B67E-5FA6B76AE048}" srcOrd="3" destOrd="0" presId="urn:microsoft.com/office/officeart/2005/8/layout/chevron2"/>
    <dgm:cxn modelId="{71E587C1-BC93-44EF-A146-0C369A6B44F5}" type="presParOf" srcId="{3DF09DE2-E4F8-45B3-AE07-8918FB0CBF49}" destId="{C1E69375-37DC-4075-B064-CC59FC84DE2F}" srcOrd="4" destOrd="0" presId="urn:microsoft.com/office/officeart/2005/8/layout/chevron2"/>
    <dgm:cxn modelId="{ACE2D9A2-8EC1-4960-B94F-C6E807E6767D}" type="presParOf" srcId="{C1E69375-37DC-4075-B064-CC59FC84DE2F}" destId="{9AE72448-873A-45CB-A186-B9E9C16C844E}" srcOrd="0" destOrd="0" presId="urn:microsoft.com/office/officeart/2005/8/layout/chevron2"/>
    <dgm:cxn modelId="{699C1F27-B5F9-4573-A2AF-85F91C408D5C}" type="presParOf" srcId="{C1E69375-37DC-4075-B064-CC59FC84DE2F}" destId="{027E783B-FA08-482E-8C13-D6D97FF44252}" srcOrd="1" destOrd="0" presId="urn:microsoft.com/office/officeart/2005/8/layout/chevron2"/>
    <dgm:cxn modelId="{0D840F7B-AB0B-443D-A8FC-367FB645460F}" type="presParOf" srcId="{3DF09DE2-E4F8-45B3-AE07-8918FB0CBF49}" destId="{6DF156C4-7A64-47B0-83A1-77DA39DEE6E2}" srcOrd="5" destOrd="0" presId="urn:microsoft.com/office/officeart/2005/8/layout/chevron2"/>
    <dgm:cxn modelId="{F7CE70B2-1165-4415-A5D7-33BE355A9DAE}" type="presParOf" srcId="{3DF09DE2-E4F8-45B3-AE07-8918FB0CBF49}" destId="{0F1AC444-B988-416B-8144-563FB910F60F}" srcOrd="6" destOrd="0" presId="urn:microsoft.com/office/officeart/2005/8/layout/chevron2"/>
    <dgm:cxn modelId="{1D4C0B01-194A-4A11-A1AF-101FBB835D34}" type="presParOf" srcId="{0F1AC444-B988-416B-8144-563FB910F60F}" destId="{2927CBDD-C355-408B-8A77-9CB2BFB14B6C}" srcOrd="0" destOrd="0" presId="urn:microsoft.com/office/officeart/2005/8/layout/chevron2"/>
    <dgm:cxn modelId="{208C9E8A-BAB1-4ADD-B0AC-BDAE34A92C72}" type="presParOf" srcId="{0F1AC444-B988-416B-8144-563FB910F60F}" destId="{E1A69AB3-AE05-4211-A82D-7CD110E5F73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6991465-192A-4F8C-8E55-3E98A90B5043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9079C6BB-562B-4CF4-BE17-387504C9008D}">
      <dgm:prSet phldrT="[Texte]"/>
      <dgm:spPr/>
      <dgm:t>
        <a:bodyPr/>
        <a:lstStyle/>
        <a:p>
          <a:r>
            <a:rPr lang="fr-FR" dirty="0"/>
            <a:t>Vue Client</a:t>
          </a:r>
        </a:p>
      </dgm:t>
    </dgm:pt>
    <dgm:pt modelId="{51B1DA79-6ACF-41AC-9C7F-D2795D54BD10}" type="parTrans" cxnId="{E3C2584C-C47C-446A-9687-691F90B80E60}">
      <dgm:prSet/>
      <dgm:spPr/>
      <dgm:t>
        <a:bodyPr/>
        <a:lstStyle/>
        <a:p>
          <a:endParaRPr lang="fr-FR"/>
        </a:p>
      </dgm:t>
    </dgm:pt>
    <dgm:pt modelId="{FADFE21F-B97A-450C-8E1E-E1BA0C81431E}" type="sibTrans" cxnId="{E3C2584C-C47C-446A-9687-691F90B80E60}">
      <dgm:prSet/>
      <dgm:spPr/>
      <dgm:t>
        <a:bodyPr/>
        <a:lstStyle/>
        <a:p>
          <a:endParaRPr lang="fr-FR"/>
        </a:p>
      </dgm:t>
    </dgm:pt>
    <dgm:pt modelId="{C6B273A9-16A7-48D3-AC61-95E36C1D37F6}">
      <dgm:prSet phldrT="[Texte]"/>
      <dgm:spPr/>
      <dgm:t>
        <a:bodyPr/>
        <a:lstStyle/>
        <a:p>
          <a:r>
            <a:rPr lang="fr-FR" dirty="0"/>
            <a:t>Affichage des restaurants</a:t>
          </a:r>
        </a:p>
      </dgm:t>
    </dgm:pt>
    <dgm:pt modelId="{9D3BAF70-D071-4858-9B78-9863685DDC6E}" type="parTrans" cxnId="{F4753B1A-E97A-4C7D-B122-BCC7CA1FD2C6}">
      <dgm:prSet/>
      <dgm:spPr/>
      <dgm:t>
        <a:bodyPr/>
        <a:lstStyle/>
        <a:p>
          <a:endParaRPr lang="fr-FR"/>
        </a:p>
      </dgm:t>
    </dgm:pt>
    <dgm:pt modelId="{965D3483-F81A-4519-BA71-11EAD850596B}" type="sibTrans" cxnId="{F4753B1A-E97A-4C7D-B122-BCC7CA1FD2C6}">
      <dgm:prSet/>
      <dgm:spPr/>
      <dgm:t>
        <a:bodyPr/>
        <a:lstStyle/>
        <a:p>
          <a:endParaRPr lang="fr-FR"/>
        </a:p>
      </dgm:t>
    </dgm:pt>
    <dgm:pt modelId="{8918D2C2-2080-457B-B2B2-4ECBE47904E9}">
      <dgm:prSet/>
      <dgm:spPr/>
      <dgm:t>
        <a:bodyPr/>
        <a:lstStyle/>
        <a:p>
          <a:r>
            <a:rPr lang="fr-FR" dirty="0"/>
            <a:t>Création d’un panier</a:t>
          </a:r>
        </a:p>
      </dgm:t>
    </dgm:pt>
    <dgm:pt modelId="{92BBE4E7-B1C7-42AB-BAEA-7919AA203E81}" type="parTrans" cxnId="{0ED0E85F-8D05-4DCA-96CA-4E56B93EDF51}">
      <dgm:prSet/>
      <dgm:spPr/>
      <dgm:t>
        <a:bodyPr/>
        <a:lstStyle/>
        <a:p>
          <a:endParaRPr lang="fr-FR"/>
        </a:p>
      </dgm:t>
    </dgm:pt>
    <dgm:pt modelId="{E8015886-08EE-4225-B3B1-42BA9E56DA19}" type="sibTrans" cxnId="{0ED0E85F-8D05-4DCA-96CA-4E56B93EDF51}">
      <dgm:prSet/>
      <dgm:spPr/>
      <dgm:t>
        <a:bodyPr/>
        <a:lstStyle/>
        <a:p>
          <a:endParaRPr lang="fr-FR"/>
        </a:p>
      </dgm:t>
    </dgm:pt>
    <dgm:pt modelId="{D2C7E423-D93E-457D-8312-FE46FD6923F9}">
      <dgm:prSet/>
      <dgm:spPr/>
      <dgm:t>
        <a:bodyPr/>
        <a:lstStyle/>
        <a:p>
          <a:r>
            <a:rPr lang="fr-FR"/>
            <a:t>Visualisation de la commande</a:t>
          </a:r>
          <a:endParaRPr lang="fr-FR" dirty="0"/>
        </a:p>
      </dgm:t>
    </dgm:pt>
    <dgm:pt modelId="{D30F94CD-3811-49AF-B1F1-6D5203BD4322}" type="parTrans" cxnId="{941FA366-0AB3-416C-92CC-569331243912}">
      <dgm:prSet/>
      <dgm:spPr/>
      <dgm:t>
        <a:bodyPr/>
        <a:lstStyle/>
        <a:p>
          <a:endParaRPr lang="fr-FR"/>
        </a:p>
      </dgm:t>
    </dgm:pt>
    <dgm:pt modelId="{26DB30E4-1644-43D5-9AB6-A507F2D9FFDB}" type="sibTrans" cxnId="{941FA366-0AB3-416C-92CC-569331243912}">
      <dgm:prSet/>
      <dgm:spPr/>
      <dgm:t>
        <a:bodyPr/>
        <a:lstStyle/>
        <a:p>
          <a:endParaRPr lang="fr-FR"/>
        </a:p>
      </dgm:t>
    </dgm:pt>
    <dgm:pt modelId="{6F6FC61C-D5B1-44A0-9E99-E14097AF01DE}">
      <dgm:prSet/>
      <dgm:spPr/>
      <dgm:t>
        <a:bodyPr/>
        <a:lstStyle/>
        <a:p>
          <a:r>
            <a:rPr lang="fr-FR" dirty="0"/>
            <a:t>Suivi en temps réel</a:t>
          </a:r>
        </a:p>
      </dgm:t>
    </dgm:pt>
    <dgm:pt modelId="{083F807A-9074-4C20-A6D5-0A9FB9975C55}" type="parTrans" cxnId="{4595FCA9-26E6-4F97-9956-AD69F351639A}">
      <dgm:prSet/>
      <dgm:spPr/>
      <dgm:t>
        <a:bodyPr/>
        <a:lstStyle/>
        <a:p>
          <a:endParaRPr lang="fr-FR"/>
        </a:p>
      </dgm:t>
    </dgm:pt>
    <dgm:pt modelId="{7CED4156-BBE7-4C1A-ACC9-B29039D6C69A}" type="sibTrans" cxnId="{4595FCA9-26E6-4F97-9956-AD69F351639A}">
      <dgm:prSet/>
      <dgm:spPr/>
      <dgm:t>
        <a:bodyPr/>
        <a:lstStyle/>
        <a:p>
          <a:endParaRPr lang="fr-FR"/>
        </a:p>
      </dgm:t>
    </dgm:pt>
    <dgm:pt modelId="{666006B9-8A5D-4C84-B079-012B348BA3E7}" type="pres">
      <dgm:prSet presAssocID="{96991465-192A-4F8C-8E55-3E98A90B5043}" presName="Name0" presStyleCnt="0">
        <dgm:presLayoutVars>
          <dgm:dir/>
          <dgm:animLvl val="lvl"/>
          <dgm:resizeHandles val="exact"/>
        </dgm:presLayoutVars>
      </dgm:prSet>
      <dgm:spPr/>
    </dgm:pt>
    <dgm:pt modelId="{95388FA3-E7FE-400C-A069-E522952E2BFE}" type="pres">
      <dgm:prSet presAssocID="{9079C6BB-562B-4CF4-BE17-387504C9008D}" presName="linNode" presStyleCnt="0"/>
      <dgm:spPr/>
    </dgm:pt>
    <dgm:pt modelId="{EC1F742C-3AD7-47C8-8DB9-BBA09EEA8BA8}" type="pres">
      <dgm:prSet presAssocID="{9079C6BB-562B-4CF4-BE17-387504C9008D}" presName="parentText" presStyleLbl="node1" presStyleIdx="0" presStyleCnt="1">
        <dgm:presLayoutVars>
          <dgm:chMax val="1"/>
          <dgm:bulletEnabled val="1"/>
        </dgm:presLayoutVars>
      </dgm:prSet>
      <dgm:spPr/>
    </dgm:pt>
    <dgm:pt modelId="{6860F463-9C4A-456C-B5A8-4D077AB6B5DB}" type="pres">
      <dgm:prSet presAssocID="{9079C6BB-562B-4CF4-BE17-387504C9008D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F4753B1A-E97A-4C7D-B122-BCC7CA1FD2C6}" srcId="{9079C6BB-562B-4CF4-BE17-387504C9008D}" destId="{C6B273A9-16A7-48D3-AC61-95E36C1D37F6}" srcOrd="0" destOrd="0" parTransId="{9D3BAF70-D071-4858-9B78-9863685DDC6E}" sibTransId="{965D3483-F81A-4519-BA71-11EAD850596B}"/>
    <dgm:cxn modelId="{D6464C20-78E2-4CBE-AF23-D0420933C280}" type="presOf" srcId="{D2C7E423-D93E-457D-8312-FE46FD6923F9}" destId="{6860F463-9C4A-456C-B5A8-4D077AB6B5DB}" srcOrd="0" destOrd="2" presId="urn:microsoft.com/office/officeart/2005/8/layout/vList5"/>
    <dgm:cxn modelId="{7713862F-8D56-4518-9F50-23031E0E0F27}" type="presOf" srcId="{96991465-192A-4F8C-8E55-3E98A90B5043}" destId="{666006B9-8A5D-4C84-B079-012B348BA3E7}" srcOrd="0" destOrd="0" presId="urn:microsoft.com/office/officeart/2005/8/layout/vList5"/>
    <dgm:cxn modelId="{0ED0E85F-8D05-4DCA-96CA-4E56B93EDF51}" srcId="{9079C6BB-562B-4CF4-BE17-387504C9008D}" destId="{8918D2C2-2080-457B-B2B2-4ECBE47904E9}" srcOrd="1" destOrd="0" parTransId="{92BBE4E7-B1C7-42AB-BAEA-7919AA203E81}" sibTransId="{E8015886-08EE-4225-B3B1-42BA9E56DA19}"/>
    <dgm:cxn modelId="{941FA366-0AB3-416C-92CC-569331243912}" srcId="{9079C6BB-562B-4CF4-BE17-387504C9008D}" destId="{D2C7E423-D93E-457D-8312-FE46FD6923F9}" srcOrd="2" destOrd="0" parTransId="{D30F94CD-3811-49AF-B1F1-6D5203BD4322}" sibTransId="{26DB30E4-1644-43D5-9AB6-A507F2D9FFDB}"/>
    <dgm:cxn modelId="{9EA2BF46-972F-46AF-A112-43C842766940}" type="presOf" srcId="{C6B273A9-16A7-48D3-AC61-95E36C1D37F6}" destId="{6860F463-9C4A-456C-B5A8-4D077AB6B5DB}" srcOrd="0" destOrd="0" presId="urn:microsoft.com/office/officeart/2005/8/layout/vList5"/>
    <dgm:cxn modelId="{E3C2584C-C47C-446A-9687-691F90B80E60}" srcId="{96991465-192A-4F8C-8E55-3E98A90B5043}" destId="{9079C6BB-562B-4CF4-BE17-387504C9008D}" srcOrd="0" destOrd="0" parTransId="{51B1DA79-6ACF-41AC-9C7F-D2795D54BD10}" sibTransId="{FADFE21F-B97A-450C-8E1E-E1BA0C81431E}"/>
    <dgm:cxn modelId="{CF0F636F-F928-430E-8739-EBC1780DC452}" type="presOf" srcId="{8918D2C2-2080-457B-B2B2-4ECBE47904E9}" destId="{6860F463-9C4A-456C-B5A8-4D077AB6B5DB}" srcOrd="0" destOrd="1" presId="urn:microsoft.com/office/officeart/2005/8/layout/vList5"/>
    <dgm:cxn modelId="{8F4B4755-FACE-44EC-8640-F1F7A001657C}" type="presOf" srcId="{6F6FC61C-D5B1-44A0-9E99-E14097AF01DE}" destId="{6860F463-9C4A-456C-B5A8-4D077AB6B5DB}" srcOrd="0" destOrd="3" presId="urn:microsoft.com/office/officeart/2005/8/layout/vList5"/>
    <dgm:cxn modelId="{4595FCA9-26E6-4F97-9956-AD69F351639A}" srcId="{9079C6BB-562B-4CF4-BE17-387504C9008D}" destId="{6F6FC61C-D5B1-44A0-9E99-E14097AF01DE}" srcOrd="3" destOrd="0" parTransId="{083F807A-9074-4C20-A6D5-0A9FB9975C55}" sibTransId="{7CED4156-BBE7-4C1A-ACC9-B29039D6C69A}"/>
    <dgm:cxn modelId="{FF88C4BA-7F96-4E2C-BCDC-85BECAA42580}" type="presOf" srcId="{9079C6BB-562B-4CF4-BE17-387504C9008D}" destId="{EC1F742C-3AD7-47C8-8DB9-BBA09EEA8BA8}" srcOrd="0" destOrd="0" presId="urn:microsoft.com/office/officeart/2005/8/layout/vList5"/>
    <dgm:cxn modelId="{A090BFDB-5046-4007-9998-C1D9FA2A54C7}" type="presParOf" srcId="{666006B9-8A5D-4C84-B079-012B348BA3E7}" destId="{95388FA3-E7FE-400C-A069-E522952E2BFE}" srcOrd="0" destOrd="0" presId="urn:microsoft.com/office/officeart/2005/8/layout/vList5"/>
    <dgm:cxn modelId="{B9942130-05A7-49B7-8FC9-0A51D172B8CF}" type="presParOf" srcId="{95388FA3-E7FE-400C-A069-E522952E2BFE}" destId="{EC1F742C-3AD7-47C8-8DB9-BBA09EEA8BA8}" srcOrd="0" destOrd="0" presId="urn:microsoft.com/office/officeart/2005/8/layout/vList5"/>
    <dgm:cxn modelId="{00A5C0AE-1620-4307-BC3F-9E69FB538BE5}" type="presParOf" srcId="{95388FA3-E7FE-400C-A069-E522952E2BFE}" destId="{6860F463-9C4A-456C-B5A8-4D077AB6B5D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6991465-192A-4F8C-8E55-3E98A90B5043}" type="doc">
      <dgm:prSet loTypeId="urn:microsoft.com/office/officeart/2005/8/layout/chevron2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fr-FR"/>
        </a:p>
      </dgm:t>
    </dgm:pt>
    <dgm:pt modelId="{9079C6BB-562B-4CF4-BE17-387504C9008D}">
      <dgm:prSet phldrT="[Texte]" custT="1"/>
      <dgm:spPr/>
      <dgm:t>
        <a:bodyPr/>
        <a:lstStyle/>
        <a:p>
          <a:r>
            <a:rPr lang="fr-FR" sz="1600" dirty="0"/>
            <a:t>Restaurant Microservice</a:t>
          </a:r>
        </a:p>
      </dgm:t>
    </dgm:pt>
    <dgm:pt modelId="{51B1DA79-6ACF-41AC-9C7F-D2795D54BD10}" type="parTrans" cxnId="{E3C2584C-C47C-446A-9687-691F90B80E60}">
      <dgm:prSet/>
      <dgm:spPr/>
      <dgm:t>
        <a:bodyPr/>
        <a:lstStyle/>
        <a:p>
          <a:endParaRPr lang="fr-FR"/>
        </a:p>
      </dgm:t>
    </dgm:pt>
    <dgm:pt modelId="{FADFE21F-B97A-450C-8E1E-E1BA0C81431E}" type="sibTrans" cxnId="{E3C2584C-C47C-446A-9687-691F90B80E60}">
      <dgm:prSet/>
      <dgm:spPr/>
      <dgm:t>
        <a:bodyPr/>
        <a:lstStyle/>
        <a:p>
          <a:endParaRPr lang="fr-FR"/>
        </a:p>
      </dgm:t>
    </dgm:pt>
    <dgm:pt modelId="{C6B273A9-16A7-48D3-AC61-95E36C1D37F6}">
      <dgm:prSet phldrT="[Texte]"/>
      <dgm:spPr/>
      <dgm:t>
        <a:bodyPr/>
        <a:lstStyle/>
        <a:p>
          <a:r>
            <a:rPr lang="fr-FR" dirty="0"/>
            <a:t>Connexion à la </a:t>
          </a:r>
          <a:r>
            <a:rPr lang="fr-FR" dirty="0" err="1"/>
            <a:t>Bdd</a:t>
          </a:r>
          <a:endParaRPr lang="fr-FR" dirty="0"/>
        </a:p>
      </dgm:t>
    </dgm:pt>
    <dgm:pt modelId="{9D3BAF70-D071-4858-9B78-9863685DDC6E}" type="parTrans" cxnId="{F4753B1A-E97A-4C7D-B122-BCC7CA1FD2C6}">
      <dgm:prSet/>
      <dgm:spPr/>
      <dgm:t>
        <a:bodyPr/>
        <a:lstStyle/>
        <a:p>
          <a:endParaRPr lang="fr-FR"/>
        </a:p>
      </dgm:t>
    </dgm:pt>
    <dgm:pt modelId="{965D3483-F81A-4519-BA71-11EAD850596B}" type="sibTrans" cxnId="{F4753B1A-E97A-4C7D-B122-BCC7CA1FD2C6}">
      <dgm:prSet/>
      <dgm:spPr/>
      <dgm:t>
        <a:bodyPr/>
        <a:lstStyle/>
        <a:p>
          <a:endParaRPr lang="fr-FR"/>
        </a:p>
      </dgm:t>
    </dgm:pt>
    <dgm:pt modelId="{15B316FE-69C4-4386-ADC1-40BDFC6C16D9}">
      <dgm:prSet phldrT="[Texte]"/>
      <dgm:spPr/>
      <dgm:t>
        <a:bodyPr/>
        <a:lstStyle/>
        <a:p>
          <a:r>
            <a:rPr lang="fr-FR" dirty="0"/>
            <a:t>Vue restaurant</a:t>
          </a:r>
        </a:p>
      </dgm:t>
    </dgm:pt>
    <dgm:pt modelId="{414B995C-A2D2-4EFE-BB70-100CBAF0A0BC}" type="parTrans" cxnId="{E45739E0-13A7-4F86-97CA-D000732C2B22}">
      <dgm:prSet/>
      <dgm:spPr/>
      <dgm:t>
        <a:bodyPr/>
        <a:lstStyle/>
        <a:p>
          <a:endParaRPr lang="fr-FR"/>
        </a:p>
      </dgm:t>
    </dgm:pt>
    <dgm:pt modelId="{B78A9745-CDDE-47AD-97FA-C9E44A1068C5}" type="sibTrans" cxnId="{E45739E0-13A7-4F86-97CA-D000732C2B22}">
      <dgm:prSet/>
      <dgm:spPr/>
      <dgm:t>
        <a:bodyPr/>
        <a:lstStyle/>
        <a:p>
          <a:endParaRPr lang="fr-FR"/>
        </a:p>
      </dgm:t>
    </dgm:pt>
    <dgm:pt modelId="{6357A05A-54C3-489A-BDDD-F1A609B9D50D}">
      <dgm:prSet phldrT="[Texte]"/>
      <dgm:spPr/>
      <dgm:t>
        <a:bodyPr/>
        <a:lstStyle/>
        <a:p>
          <a:r>
            <a:rPr lang="fr-FR" dirty="0"/>
            <a:t>Consommation de l’API (Axios)</a:t>
          </a:r>
        </a:p>
      </dgm:t>
    </dgm:pt>
    <dgm:pt modelId="{99971E3C-BE92-4BD2-B458-ACC6681F50ED}" type="parTrans" cxnId="{951ADC10-A01C-4110-B42D-34F356A4CC4E}">
      <dgm:prSet/>
      <dgm:spPr/>
      <dgm:t>
        <a:bodyPr/>
        <a:lstStyle/>
        <a:p>
          <a:endParaRPr lang="fr-FR"/>
        </a:p>
      </dgm:t>
    </dgm:pt>
    <dgm:pt modelId="{4CE23634-2FEB-4BE9-A455-0CBCFC9A81AE}" type="sibTrans" cxnId="{951ADC10-A01C-4110-B42D-34F356A4CC4E}">
      <dgm:prSet/>
      <dgm:spPr/>
      <dgm:t>
        <a:bodyPr/>
        <a:lstStyle/>
        <a:p>
          <a:endParaRPr lang="fr-FR"/>
        </a:p>
      </dgm:t>
    </dgm:pt>
    <dgm:pt modelId="{744CD09F-4C30-4FB5-A727-6A3696227C2C}">
      <dgm:prSet/>
      <dgm:spPr/>
      <dgm:t>
        <a:bodyPr/>
        <a:lstStyle/>
        <a:p>
          <a:r>
            <a:rPr lang="fr-FR" dirty="0"/>
            <a:t>Vue et gestion des commandes</a:t>
          </a:r>
        </a:p>
      </dgm:t>
    </dgm:pt>
    <dgm:pt modelId="{5EC3FF17-C336-495D-A3C8-42F76A4527D8}" type="parTrans" cxnId="{18E06400-B23F-4C8D-A7BA-79AAB1D709C3}">
      <dgm:prSet/>
      <dgm:spPr/>
      <dgm:t>
        <a:bodyPr/>
        <a:lstStyle/>
        <a:p>
          <a:endParaRPr lang="fr-FR"/>
        </a:p>
      </dgm:t>
    </dgm:pt>
    <dgm:pt modelId="{A7A7DA26-110A-474C-B7A2-9980250755B9}" type="sibTrans" cxnId="{18E06400-B23F-4C8D-A7BA-79AAB1D709C3}">
      <dgm:prSet/>
      <dgm:spPr/>
      <dgm:t>
        <a:bodyPr/>
        <a:lstStyle/>
        <a:p>
          <a:endParaRPr lang="fr-FR"/>
        </a:p>
      </dgm:t>
    </dgm:pt>
    <dgm:pt modelId="{0C0D6989-AB65-455F-AE62-B9555B63DA0E}">
      <dgm:prSet/>
      <dgm:spPr/>
      <dgm:t>
        <a:bodyPr/>
        <a:lstStyle/>
        <a:p>
          <a:r>
            <a:rPr lang="fr-FR"/>
            <a:t>Création/MàJ/Suppression d’un restaurant</a:t>
          </a:r>
          <a:endParaRPr lang="fr-FR" dirty="0"/>
        </a:p>
      </dgm:t>
    </dgm:pt>
    <dgm:pt modelId="{C02D693F-6BAC-45A9-9BC3-E74CAFB1E254}" type="parTrans" cxnId="{A5711B3F-53DA-4A76-8E5C-5D1A1F089668}">
      <dgm:prSet/>
      <dgm:spPr/>
      <dgm:t>
        <a:bodyPr/>
        <a:lstStyle/>
        <a:p>
          <a:endParaRPr lang="fr-FR"/>
        </a:p>
      </dgm:t>
    </dgm:pt>
    <dgm:pt modelId="{BD582433-70AF-4DF1-AA80-14B6CA69F285}" type="sibTrans" cxnId="{A5711B3F-53DA-4A76-8E5C-5D1A1F089668}">
      <dgm:prSet/>
      <dgm:spPr/>
      <dgm:t>
        <a:bodyPr/>
        <a:lstStyle/>
        <a:p>
          <a:endParaRPr lang="fr-FR"/>
        </a:p>
      </dgm:t>
    </dgm:pt>
    <dgm:pt modelId="{001E14FA-5E14-485F-8360-29579CE5B65E}">
      <dgm:prSet/>
      <dgm:spPr/>
      <dgm:t>
        <a:bodyPr/>
        <a:lstStyle/>
        <a:p>
          <a:r>
            <a:rPr lang="fr-FR" dirty="0"/>
            <a:t>Gestion d’une carte</a:t>
          </a:r>
        </a:p>
      </dgm:t>
    </dgm:pt>
    <dgm:pt modelId="{4879C0C8-A015-4BD8-AD8D-9182D10CE19C}" type="parTrans" cxnId="{C877245D-6077-48D3-9D1A-3ED727CA9E73}">
      <dgm:prSet/>
      <dgm:spPr/>
      <dgm:t>
        <a:bodyPr/>
        <a:lstStyle/>
        <a:p>
          <a:endParaRPr lang="fr-FR"/>
        </a:p>
      </dgm:t>
    </dgm:pt>
    <dgm:pt modelId="{7E161361-3A3C-4AB0-8BED-8CDA85A73056}" type="sibTrans" cxnId="{C877245D-6077-48D3-9D1A-3ED727CA9E73}">
      <dgm:prSet/>
      <dgm:spPr/>
      <dgm:t>
        <a:bodyPr/>
        <a:lstStyle/>
        <a:p>
          <a:endParaRPr lang="fr-FR"/>
        </a:p>
      </dgm:t>
    </dgm:pt>
    <dgm:pt modelId="{3DF09DE2-E4F8-45B3-AE07-8918FB0CBF49}" type="pres">
      <dgm:prSet presAssocID="{96991465-192A-4F8C-8E55-3E98A90B5043}" presName="linearFlow" presStyleCnt="0">
        <dgm:presLayoutVars>
          <dgm:dir/>
          <dgm:animLvl val="lvl"/>
          <dgm:resizeHandles val="exact"/>
        </dgm:presLayoutVars>
      </dgm:prSet>
      <dgm:spPr/>
    </dgm:pt>
    <dgm:pt modelId="{AA7618F6-7367-4B30-971A-1C8D2DDAE055}" type="pres">
      <dgm:prSet presAssocID="{9079C6BB-562B-4CF4-BE17-387504C9008D}" presName="composite" presStyleCnt="0"/>
      <dgm:spPr/>
    </dgm:pt>
    <dgm:pt modelId="{2DB30058-AD19-4805-8A9B-C4302A390181}" type="pres">
      <dgm:prSet presAssocID="{9079C6BB-562B-4CF4-BE17-387504C9008D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AAA3987D-8A4C-4CA7-AE23-1D1FB9B5BC8C}" type="pres">
      <dgm:prSet presAssocID="{9079C6BB-562B-4CF4-BE17-387504C9008D}" presName="descendantText" presStyleLbl="alignAcc1" presStyleIdx="0" presStyleCnt="2" custLinFactNeighborX="602" custLinFactNeighborY="-1481">
        <dgm:presLayoutVars>
          <dgm:bulletEnabled val="1"/>
        </dgm:presLayoutVars>
      </dgm:prSet>
      <dgm:spPr/>
    </dgm:pt>
    <dgm:pt modelId="{EB8C6C63-3A78-4792-8E9F-019BD158907F}" type="pres">
      <dgm:prSet presAssocID="{FADFE21F-B97A-450C-8E1E-E1BA0C81431E}" presName="sp" presStyleCnt="0"/>
      <dgm:spPr/>
    </dgm:pt>
    <dgm:pt modelId="{A8694A5C-F71F-4E29-95D9-6ED58327D62B}" type="pres">
      <dgm:prSet presAssocID="{15B316FE-69C4-4386-ADC1-40BDFC6C16D9}" presName="composite" presStyleCnt="0"/>
      <dgm:spPr/>
    </dgm:pt>
    <dgm:pt modelId="{C768496E-EAEE-419C-A6E2-FC2AC9155DB9}" type="pres">
      <dgm:prSet presAssocID="{15B316FE-69C4-4386-ADC1-40BDFC6C16D9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41DEC6C3-22D0-4D2E-AF62-77480C5A992A}" type="pres">
      <dgm:prSet presAssocID="{15B316FE-69C4-4386-ADC1-40BDFC6C16D9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18E06400-B23F-4C8D-A7BA-79AAB1D709C3}" srcId="{15B316FE-69C4-4386-ADC1-40BDFC6C16D9}" destId="{744CD09F-4C30-4FB5-A727-6A3696227C2C}" srcOrd="1" destOrd="0" parTransId="{5EC3FF17-C336-495D-A3C8-42F76A4527D8}" sibTransId="{A7A7DA26-110A-474C-B7A2-9980250755B9}"/>
    <dgm:cxn modelId="{D825B70B-3D6A-4A02-8A13-41ABDD2DC161}" type="presOf" srcId="{0C0D6989-AB65-455F-AE62-B9555B63DA0E}" destId="{AAA3987D-8A4C-4CA7-AE23-1D1FB9B5BC8C}" srcOrd="0" destOrd="1" presId="urn:microsoft.com/office/officeart/2005/8/layout/chevron2"/>
    <dgm:cxn modelId="{951ADC10-A01C-4110-B42D-34F356A4CC4E}" srcId="{15B316FE-69C4-4386-ADC1-40BDFC6C16D9}" destId="{6357A05A-54C3-489A-BDDD-F1A609B9D50D}" srcOrd="0" destOrd="0" parTransId="{99971E3C-BE92-4BD2-B458-ACC6681F50ED}" sibTransId="{4CE23634-2FEB-4BE9-A455-0CBCFC9A81AE}"/>
    <dgm:cxn modelId="{F4753B1A-E97A-4C7D-B122-BCC7CA1FD2C6}" srcId="{9079C6BB-562B-4CF4-BE17-387504C9008D}" destId="{C6B273A9-16A7-48D3-AC61-95E36C1D37F6}" srcOrd="0" destOrd="0" parTransId="{9D3BAF70-D071-4858-9B78-9863685DDC6E}" sibTransId="{965D3483-F81A-4519-BA71-11EAD850596B}"/>
    <dgm:cxn modelId="{A5711B3F-53DA-4A76-8E5C-5D1A1F089668}" srcId="{9079C6BB-562B-4CF4-BE17-387504C9008D}" destId="{0C0D6989-AB65-455F-AE62-B9555B63DA0E}" srcOrd="1" destOrd="0" parTransId="{C02D693F-6BAC-45A9-9BC3-E74CAFB1E254}" sibTransId="{BD582433-70AF-4DF1-AA80-14B6CA69F285}"/>
    <dgm:cxn modelId="{C877245D-6077-48D3-9D1A-3ED727CA9E73}" srcId="{9079C6BB-562B-4CF4-BE17-387504C9008D}" destId="{001E14FA-5E14-485F-8360-29579CE5B65E}" srcOrd="2" destOrd="0" parTransId="{4879C0C8-A015-4BD8-AD8D-9182D10CE19C}" sibTransId="{7E161361-3A3C-4AB0-8BED-8CDA85A73056}"/>
    <dgm:cxn modelId="{C4AB694C-6ACF-4DF7-AE0E-9A1BEACBACD6}" type="presOf" srcId="{15B316FE-69C4-4386-ADC1-40BDFC6C16D9}" destId="{C768496E-EAEE-419C-A6E2-FC2AC9155DB9}" srcOrd="0" destOrd="0" presId="urn:microsoft.com/office/officeart/2005/8/layout/chevron2"/>
    <dgm:cxn modelId="{E3C2584C-C47C-446A-9687-691F90B80E60}" srcId="{96991465-192A-4F8C-8E55-3E98A90B5043}" destId="{9079C6BB-562B-4CF4-BE17-387504C9008D}" srcOrd="0" destOrd="0" parTransId="{51B1DA79-6ACF-41AC-9C7F-D2795D54BD10}" sibTransId="{FADFE21F-B97A-450C-8E1E-E1BA0C81431E}"/>
    <dgm:cxn modelId="{94193899-A807-4BE9-BA94-4139CA99D976}" type="presOf" srcId="{001E14FA-5E14-485F-8360-29579CE5B65E}" destId="{AAA3987D-8A4C-4CA7-AE23-1D1FB9B5BC8C}" srcOrd="0" destOrd="2" presId="urn:microsoft.com/office/officeart/2005/8/layout/chevron2"/>
    <dgm:cxn modelId="{D831C2A9-3077-46DE-BBE6-7B4A48F242CB}" type="presOf" srcId="{6357A05A-54C3-489A-BDDD-F1A609B9D50D}" destId="{41DEC6C3-22D0-4D2E-AF62-77480C5A992A}" srcOrd="0" destOrd="0" presId="urn:microsoft.com/office/officeart/2005/8/layout/chevron2"/>
    <dgm:cxn modelId="{75F01CC3-C1A8-4B5D-9FEC-7603AF0E7B39}" type="presOf" srcId="{744CD09F-4C30-4FB5-A727-6A3696227C2C}" destId="{41DEC6C3-22D0-4D2E-AF62-77480C5A992A}" srcOrd="0" destOrd="1" presId="urn:microsoft.com/office/officeart/2005/8/layout/chevron2"/>
    <dgm:cxn modelId="{3AF24AD3-1E80-47A3-88D6-DE48D14CB190}" type="presOf" srcId="{C6B273A9-16A7-48D3-AC61-95E36C1D37F6}" destId="{AAA3987D-8A4C-4CA7-AE23-1D1FB9B5BC8C}" srcOrd="0" destOrd="0" presId="urn:microsoft.com/office/officeart/2005/8/layout/chevron2"/>
    <dgm:cxn modelId="{E45739E0-13A7-4F86-97CA-D000732C2B22}" srcId="{96991465-192A-4F8C-8E55-3E98A90B5043}" destId="{15B316FE-69C4-4386-ADC1-40BDFC6C16D9}" srcOrd="1" destOrd="0" parTransId="{414B995C-A2D2-4EFE-BB70-100CBAF0A0BC}" sibTransId="{B78A9745-CDDE-47AD-97FA-C9E44A1068C5}"/>
    <dgm:cxn modelId="{54EBE6EA-B831-46EE-8A10-C35D092FFBD6}" type="presOf" srcId="{96991465-192A-4F8C-8E55-3E98A90B5043}" destId="{3DF09DE2-E4F8-45B3-AE07-8918FB0CBF49}" srcOrd="0" destOrd="0" presId="urn:microsoft.com/office/officeart/2005/8/layout/chevron2"/>
    <dgm:cxn modelId="{8F6F6BFF-181D-40D4-8E47-2CFC3A26ED0E}" type="presOf" srcId="{9079C6BB-562B-4CF4-BE17-387504C9008D}" destId="{2DB30058-AD19-4805-8A9B-C4302A390181}" srcOrd="0" destOrd="0" presId="urn:microsoft.com/office/officeart/2005/8/layout/chevron2"/>
    <dgm:cxn modelId="{C3BA71C5-D129-468D-A35E-FA6688A44735}" type="presParOf" srcId="{3DF09DE2-E4F8-45B3-AE07-8918FB0CBF49}" destId="{AA7618F6-7367-4B30-971A-1C8D2DDAE055}" srcOrd="0" destOrd="0" presId="urn:microsoft.com/office/officeart/2005/8/layout/chevron2"/>
    <dgm:cxn modelId="{33ADC5C3-6047-4A01-BC69-BC55B53335F4}" type="presParOf" srcId="{AA7618F6-7367-4B30-971A-1C8D2DDAE055}" destId="{2DB30058-AD19-4805-8A9B-C4302A390181}" srcOrd="0" destOrd="0" presId="urn:microsoft.com/office/officeart/2005/8/layout/chevron2"/>
    <dgm:cxn modelId="{E89E89A5-9280-44E8-8643-F12A614D4E65}" type="presParOf" srcId="{AA7618F6-7367-4B30-971A-1C8D2DDAE055}" destId="{AAA3987D-8A4C-4CA7-AE23-1D1FB9B5BC8C}" srcOrd="1" destOrd="0" presId="urn:microsoft.com/office/officeart/2005/8/layout/chevron2"/>
    <dgm:cxn modelId="{CB25461A-3B36-4CCE-AE14-945662423B9A}" type="presParOf" srcId="{3DF09DE2-E4F8-45B3-AE07-8918FB0CBF49}" destId="{EB8C6C63-3A78-4792-8E9F-019BD158907F}" srcOrd="1" destOrd="0" presId="urn:microsoft.com/office/officeart/2005/8/layout/chevron2"/>
    <dgm:cxn modelId="{7579B461-DDF7-4548-9956-69D165C8E127}" type="presParOf" srcId="{3DF09DE2-E4F8-45B3-AE07-8918FB0CBF49}" destId="{A8694A5C-F71F-4E29-95D9-6ED58327D62B}" srcOrd="2" destOrd="0" presId="urn:microsoft.com/office/officeart/2005/8/layout/chevron2"/>
    <dgm:cxn modelId="{C5DFACAB-DF1D-4A66-9F54-738195D3C339}" type="presParOf" srcId="{A8694A5C-F71F-4E29-95D9-6ED58327D62B}" destId="{C768496E-EAEE-419C-A6E2-FC2AC9155DB9}" srcOrd="0" destOrd="0" presId="urn:microsoft.com/office/officeart/2005/8/layout/chevron2"/>
    <dgm:cxn modelId="{E775A87E-A6AF-44E7-BD34-763CBC00E91A}" type="presParOf" srcId="{A8694A5C-F71F-4E29-95D9-6ED58327D62B}" destId="{41DEC6C3-22D0-4D2E-AF62-77480C5A992A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6991465-192A-4F8C-8E55-3E98A90B5043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9079C6BB-562B-4CF4-BE17-387504C9008D}">
      <dgm:prSet phldrT="[Texte]"/>
      <dgm:spPr/>
      <dgm:t>
        <a:bodyPr/>
        <a:lstStyle/>
        <a:p>
          <a:r>
            <a:rPr lang="fr-FR" dirty="0"/>
            <a:t>Order Microservice</a:t>
          </a:r>
        </a:p>
      </dgm:t>
    </dgm:pt>
    <dgm:pt modelId="{51B1DA79-6ACF-41AC-9C7F-D2795D54BD10}" type="parTrans" cxnId="{E3C2584C-C47C-446A-9687-691F90B80E60}">
      <dgm:prSet/>
      <dgm:spPr/>
      <dgm:t>
        <a:bodyPr/>
        <a:lstStyle/>
        <a:p>
          <a:endParaRPr lang="fr-FR"/>
        </a:p>
      </dgm:t>
    </dgm:pt>
    <dgm:pt modelId="{FADFE21F-B97A-450C-8E1E-E1BA0C81431E}" type="sibTrans" cxnId="{E3C2584C-C47C-446A-9687-691F90B80E60}">
      <dgm:prSet/>
      <dgm:spPr/>
      <dgm:t>
        <a:bodyPr/>
        <a:lstStyle/>
        <a:p>
          <a:endParaRPr lang="fr-FR"/>
        </a:p>
      </dgm:t>
    </dgm:pt>
    <dgm:pt modelId="{C6B273A9-16A7-48D3-AC61-95E36C1D37F6}">
      <dgm:prSet phldrT="[Texte]"/>
      <dgm:spPr/>
      <dgm:t>
        <a:bodyPr/>
        <a:lstStyle/>
        <a:p>
          <a:r>
            <a:rPr lang="fr-FR" dirty="0"/>
            <a:t>Création/Modification de commandes</a:t>
          </a:r>
        </a:p>
      </dgm:t>
    </dgm:pt>
    <dgm:pt modelId="{9D3BAF70-D071-4858-9B78-9863685DDC6E}" type="parTrans" cxnId="{F4753B1A-E97A-4C7D-B122-BCC7CA1FD2C6}">
      <dgm:prSet/>
      <dgm:spPr/>
      <dgm:t>
        <a:bodyPr/>
        <a:lstStyle/>
        <a:p>
          <a:endParaRPr lang="fr-FR"/>
        </a:p>
      </dgm:t>
    </dgm:pt>
    <dgm:pt modelId="{965D3483-F81A-4519-BA71-11EAD850596B}" type="sibTrans" cxnId="{F4753B1A-E97A-4C7D-B122-BCC7CA1FD2C6}">
      <dgm:prSet/>
      <dgm:spPr/>
      <dgm:t>
        <a:bodyPr/>
        <a:lstStyle/>
        <a:p>
          <a:endParaRPr lang="fr-FR"/>
        </a:p>
      </dgm:t>
    </dgm:pt>
    <dgm:pt modelId="{5723071C-8773-440C-B63F-A5E15454E1F2}">
      <dgm:prSet phldrT="[Texte]"/>
      <dgm:spPr/>
      <dgm:t>
        <a:bodyPr/>
        <a:lstStyle/>
        <a:p>
          <a:r>
            <a:rPr lang="fr-FR" dirty="0"/>
            <a:t>Création des routes </a:t>
          </a:r>
        </a:p>
      </dgm:t>
    </dgm:pt>
    <dgm:pt modelId="{985C3859-7EF6-4DF3-AE8D-664E088DFA01}" type="parTrans" cxnId="{76135C7C-DB43-4922-801C-19BAFCC2187B}">
      <dgm:prSet/>
      <dgm:spPr/>
      <dgm:t>
        <a:bodyPr/>
        <a:lstStyle/>
        <a:p>
          <a:endParaRPr lang="fr-FR"/>
        </a:p>
      </dgm:t>
    </dgm:pt>
    <dgm:pt modelId="{7B36AD3C-522E-4936-B0F5-9CE3EB9B620D}" type="sibTrans" cxnId="{76135C7C-DB43-4922-801C-19BAFCC2187B}">
      <dgm:prSet/>
      <dgm:spPr/>
      <dgm:t>
        <a:bodyPr/>
        <a:lstStyle/>
        <a:p>
          <a:endParaRPr lang="fr-FR"/>
        </a:p>
      </dgm:t>
    </dgm:pt>
    <dgm:pt modelId="{433339F0-A78D-4F92-8A27-28CC1F3865F8}">
      <dgm:prSet/>
      <dgm:spPr/>
      <dgm:t>
        <a:bodyPr/>
        <a:lstStyle/>
        <a:p>
          <a:r>
            <a:rPr lang="fr-FR" dirty="0"/>
            <a:t>Sockets</a:t>
          </a:r>
        </a:p>
      </dgm:t>
    </dgm:pt>
    <dgm:pt modelId="{92756057-889C-4B70-AA3A-360B5EA2D2BE}" type="parTrans" cxnId="{10D839BE-E454-4212-A57D-9E1BC85ED7D9}">
      <dgm:prSet/>
      <dgm:spPr/>
      <dgm:t>
        <a:bodyPr/>
        <a:lstStyle/>
        <a:p>
          <a:endParaRPr lang="fr-FR"/>
        </a:p>
      </dgm:t>
    </dgm:pt>
    <dgm:pt modelId="{6CDDB2C5-4C54-49C0-BC24-001F2CB8C14A}" type="sibTrans" cxnId="{10D839BE-E454-4212-A57D-9E1BC85ED7D9}">
      <dgm:prSet/>
      <dgm:spPr/>
      <dgm:t>
        <a:bodyPr/>
        <a:lstStyle/>
        <a:p>
          <a:endParaRPr lang="fr-FR"/>
        </a:p>
      </dgm:t>
    </dgm:pt>
    <dgm:pt modelId="{90E26AEF-941B-4019-858E-1314CDB2A2C3}">
      <dgm:prSet phldrT="[Texte]"/>
      <dgm:spPr/>
      <dgm:t>
        <a:bodyPr/>
        <a:lstStyle/>
        <a:p>
          <a:r>
            <a:rPr lang="fr-FR" dirty="0"/>
            <a:t>Création de menu dans une commande </a:t>
          </a:r>
        </a:p>
      </dgm:t>
    </dgm:pt>
    <dgm:pt modelId="{FF28B5E5-0B4E-4C90-BAD1-90B574AE20D1}" type="parTrans" cxnId="{2F884033-687A-49D4-80BC-6834BFFD9F1E}">
      <dgm:prSet/>
      <dgm:spPr/>
      <dgm:t>
        <a:bodyPr/>
        <a:lstStyle/>
        <a:p>
          <a:endParaRPr lang="fr-FR"/>
        </a:p>
      </dgm:t>
    </dgm:pt>
    <dgm:pt modelId="{11228DFF-131C-407D-BBD8-5E71429671D1}" type="sibTrans" cxnId="{2F884033-687A-49D4-80BC-6834BFFD9F1E}">
      <dgm:prSet/>
      <dgm:spPr/>
      <dgm:t>
        <a:bodyPr/>
        <a:lstStyle/>
        <a:p>
          <a:endParaRPr lang="fr-FR"/>
        </a:p>
      </dgm:t>
    </dgm:pt>
    <dgm:pt modelId="{702C5637-7242-4836-982F-BE7E375641FA}">
      <dgm:prSet phldrT="[Texte]"/>
      <dgm:spPr/>
      <dgm:t>
        <a:bodyPr/>
        <a:lstStyle/>
        <a:p>
          <a:r>
            <a:rPr lang="fr-FR" dirty="0"/>
            <a:t>Création d’item dans une commande</a:t>
          </a:r>
        </a:p>
      </dgm:t>
    </dgm:pt>
    <dgm:pt modelId="{84BCA7E4-3F9F-4766-8D74-88CE368E5040}" type="parTrans" cxnId="{8578F961-9C4D-4745-AEB8-ADBB6AD42C32}">
      <dgm:prSet/>
      <dgm:spPr/>
      <dgm:t>
        <a:bodyPr/>
        <a:lstStyle/>
        <a:p>
          <a:endParaRPr lang="fr-FR"/>
        </a:p>
      </dgm:t>
    </dgm:pt>
    <dgm:pt modelId="{411121A2-1035-4054-BA30-360494C707D4}" type="sibTrans" cxnId="{8578F961-9C4D-4745-AEB8-ADBB6AD42C32}">
      <dgm:prSet/>
      <dgm:spPr/>
      <dgm:t>
        <a:bodyPr/>
        <a:lstStyle/>
        <a:p>
          <a:endParaRPr lang="fr-FR"/>
        </a:p>
      </dgm:t>
    </dgm:pt>
    <dgm:pt modelId="{B846E560-B69C-41AD-B608-719ED3776E1A}">
      <dgm:prSet phldrT="[Texte]"/>
      <dgm:spPr/>
      <dgm:t>
        <a:bodyPr/>
        <a:lstStyle/>
        <a:p>
          <a:r>
            <a:rPr lang="fr-FR" dirty="0"/>
            <a:t>Gestion de l’historiques d’une commande</a:t>
          </a:r>
        </a:p>
      </dgm:t>
    </dgm:pt>
    <dgm:pt modelId="{692C077A-C951-4A07-A408-BA44A8FF60F2}" type="parTrans" cxnId="{D5DEA315-DE56-4FF2-B348-B528B88BE4CE}">
      <dgm:prSet/>
      <dgm:spPr/>
      <dgm:t>
        <a:bodyPr/>
        <a:lstStyle/>
        <a:p>
          <a:endParaRPr lang="fr-FR"/>
        </a:p>
      </dgm:t>
    </dgm:pt>
    <dgm:pt modelId="{ED41770F-BFB5-4293-8130-15DD47378107}" type="sibTrans" cxnId="{D5DEA315-DE56-4FF2-B348-B528B88BE4CE}">
      <dgm:prSet/>
      <dgm:spPr/>
      <dgm:t>
        <a:bodyPr/>
        <a:lstStyle/>
        <a:p>
          <a:endParaRPr lang="fr-FR"/>
        </a:p>
      </dgm:t>
    </dgm:pt>
    <dgm:pt modelId="{1F78AC4B-2854-47B0-941E-79C40DBD499B}">
      <dgm:prSet/>
      <dgm:spPr/>
      <dgm:t>
        <a:bodyPr/>
        <a:lstStyle/>
        <a:p>
          <a:r>
            <a:rPr lang="fr-FR" dirty="0"/>
            <a:t>Créer le lien entre les différents utilisateur de l’interface pour une commande en fonction de son statuts (Client – Restaurateur – Livreur)</a:t>
          </a:r>
        </a:p>
      </dgm:t>
    </dgm:pt>
    <dgm:pt modelId="{9E6F8A8D-0E47-4D70-AB25-FE8F80F755C4}" type="parTrans" cxnId="{7E58FF03-CEE4-4CEF-90D4-8247D995002A}">
      <dgm:prSet/>
      <dgm:spPr/>
      <dgm:t>
        <a:bodyPr/>
        <a:lstStyle/>
        <a:p>
          <a:endParaRPr lang="fr-FR"/>
        </a:p>
      </dgm:t>
    </dgm:pt>
    <dgm:pt modelId="{12423712-5F8E-45D6-B483-E1C2A9BEAC90}" type="sibTrans" cxnId="{7E58FF03-CEE4-4CEF-90D4-8247D995002A}">
      <dgm:prSet/>
      <dgm:spPr/>
      <dgm:t>
        <a:bodyPr/>
        <a:lstStyle/>
        <a:p>
          <a:endParaRPr lang="fr-FR"/>
        </a:p>
      </dgm:t>
    </dgm:pt>
    <dgm:pt modelId="{666006B9-8A5D-4C84-B079-012B348BA3E7}" type="pres">
      <dgm:prSet presAssocID="{96991465-192A-4F8C-8E55-3E98A90B5043}" presName="Name0" presStyleCnt="0">
        <dgm:presLayoutVars>
          <dgm:dir/>
          <dgm:animLvl val="lvl"/>
          <dgm:resizeHandles val="exact"/>
        </dgm:presLayoutVars>
      </dgm:prSet>
      <dgm:spPr/>
    </dgm:pt>
    <dgm:pt modelId="{95388FA3-E7FE-400C-A069-E522952E2BFE}" type="pres">
      <dgm:prSet presAssocID="{9079C6BB-562B-4CF4-BE17-387504C9008D}" presName="linNode" presStyleCnt="0"/>
      <dgm:spPr/>
    </dgm:pt>
    <dgm:pt modelId="{EC1F742C-3AD7-47C8-8DB9-BBA09EEA8BA8}" type="pres">
      <dgm:prSet presAssocID="{9079C6BB-562B-4CF4-BE17-387504C9008D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6860F463-9C4A-456C-B5A8-4D077AB6B5DB}" type="pres">
      <dgm:prSet presAssocID="{9079C6BB-562B-4CF4-BE17-387504C9008D}" presName="descendantText" presStyleLbl="alignAccFollowNode1" presStyleIdx="0" presStyleCnt="2">
        <dgm:presLayoutVars>
          <dgm:bulletEnabled val="1"/>
        </dgm:presLayoutVars>
      </dgm:prSet>
      <dgm:spPr/>
    </dgm:pt>
    <dgm:pt modelId="{1357C032-CBD0-473E-956E-73FDDD270CB7}" type="pres">
      <dgm:prSet presAssocID="{FADFE21F-B97A-450C-8E1E-E1BA0C81431E}" presName="sp" presStyleCnt="0"/>
      <dgm:spPr/>
    </dgm:pt>
    <dgm:pt modelId="{CDC65A1B-5E15-4740-8230-C91B903A24E2}" type="pres">
      <dgm:prSet presAssocID="{433339F0-A78D-4F92-8A27-28CC1F3865F8}" presName="linNode" presStyleCnt="0"/>
      <dgm:spPr/>
    </dgm:pt>
    <dgm:pt modelId="{B1A5EC40-86F6-4D11-8C7E-CEAEED7770B2}" type="pres">
      <dgm:prSet presAssocID="{433339F0-A78D-4F92-8A27-28CC1F3865F8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A761D3E3-C667-4C1A-A63F-10209EA06D68}" type="pres">
      <dgm:prSet presAssocID="{433339F0-A78D-4F92-8A27-28CC1F3865F8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7E58FF03-CEE4-4CEF-90D4-8247D995002A}" srcId="{433339F0-A78D-4F92-8A27-28CC1F3865F8}" destId="{1F78AC4B-2854-47B0-941E-79C40DBD499B}" srcOrd="0" destOrd="0" parTransId="{9E6F8A8D-0E47-4D70-AB25-FE8F80F755C4}" sibTransId="{12423712-5F8E-45D6-B483-E1C2A9BEAC90}"/>
    <dgm:cxn modelId="{58BF3D0A-B53F-40F0-856A-E15FE0D8D3A9}" type="presOf" srcId="{702C5637-7242-4836-982F-BE7E375641FA}" destId="{6860F463-9C4A-456C-B5A8-4D077AB6B5DB}" srcOrd="0" destOrd="2" presId="urn:microsoft.com/office/officeart/2005/8/layout/vList5"/>
    <dgm:cxn modelId="{D5DEA315-DE56-4FF2-B348-B528B88BE4CE}" srcId="{9079C6BB-562B-4CF4-BE17-387504C9008D}" destId="{B846E560-B69C-41AD-B608-719ED3776E1A}" srcOrd="3" destOrd="0" parTransId="{692C077A-C951-4A07-A408-BA44A8FF60F2}" sibTransId="{ED41770F-BFB5-4293-8130-15DD47378107}"/>
    <dgm:cxn modelId="{F4753B1A-E97A-4C7D-B122-BCC7CA1FD2C6}" srcId="{9079C6BB-562B-4CF4-BE17-387504C9008D}" destId="{C6B273A9-16A7-48D3-AC61-95E36C1D37F6}" srcOrd="0" destOrd="0" parTransId="{9D3BAF70-D071-4858-9B78-9863685DDC6E}" sibTransId="{965D3483-F81A-4519-BA71-11EAD850596B}"/>
    <dgm:cxn modelId="{D93A102F-C125-4178-92EF-60CB0655892E}" type="presOf" srcId="{433339F0-A78D-4F92-8A27-28CC1F3865F8}" destId="{B1A5EC40-86F6-4D11-8C7E-CEAEED7770B2}" srcOrd="0" destOrd="0" presId="urn:microsoft.com/office/officeart/2005/8/layout/vList5"/>
    <dgm:cxn modelId="{7713862F-8D56-4518-9F50-23031E0E0F27}" type="presOf" srcId="{96991465-192A-4F8C-8E55-3E98A90B5043}" destId="{666006B9-8A5D-4C84-B079-012B348BA3E7}" srcOrd="0" destOrd="0" presId="urn:microsoft.com/office/officeart/2005/8/layout/vList5"/>
    <dgm:cxn modelId="{2F884033-687A-49D4-80BC-6834BFFD9F1E}" srcId="{9079C6BB-562B-4CF4-BE17-387504C9008D}" destId="{90E26AEF-941B-4019-858E-1314CDB2A2C3}" srcOrd="1" destOrd="0" parTransId="{FF28B5E5-0B4E-4C90-BAD1-90B574AE20D1}" sibTransId="{11228DFF-131C-407D-BBD8-5E71429671D1}"/>
    <dgm:cxn modelId="{8578F961-9C4D-4745-AEB8-ADBB6AD42C32}" srcId="{9079C6BB-562B-4CF4-BE17-387504C9008D}" destId="{702C5637-7242-4836-982F-BE7E375641FA}" srcOrd="2" destOrd="0" parTransId="{84BCA7E4-3F9F-4766-8D74-88CE368E5040}" sibTransId="{411121A2-1035-4054-BA30-360494C707D4}"/>
    <dgm:cxn modelId="{FCFABB64-48EB-4583-8337-8FDEDF473AE5}" type="presOf" srcId="{5723071C-8773-440C-B63F-A5E15454E1F2}" destId="{6860F463-9C4A-456C-B5A8-4D077AB6B5DB}" srcOrd="0" destOrd="4" presId="urn:microsoft.com/office/officeart/2005/8/layout/vList5"/>
    <dgm:cxn modelId="{9EA2BF46-972F-46AF-A112-43C842766940}" type="presOf" srcId="{C6B273A9-16A7-48D3-AC61-95E36C1D37F6}" destId="{6860F463-9C4A-456C-B5A8-4D077AB6B5DB}" srcOrd="0" destOrd="0" presId="urn:microsoft.com/office/officeart/2005/8/layout/vList5"/>
    <dgm:cxn modelId="{E3C2584C-C47C-446A-9687-691F90B80E60}" srcId="{96991465-192A-4F8C-8E55-3E98A90B5043}" destId="{9079C6BB-562B-4CF4-BE17-387504C9008D}" srcOrd="0" destOrd="0" parTransId="{51B1DA79-6ACF-41AC-9C7F-D2795D54BD10}" sibTransId="{FADFE21F-B97A-450C-8E1E-E1BA0C81431E}"/>
    <dgm:cxn modelId="{75F5A157-949E-4C66-AF2E-6A205A7D171C}" type="presOf" srcId="{1F78AC4B-2854-47B0-941E-79C40DBD499B}" destId="{A761D3E3-C667-4C1A-A63F-10209EA06D68}" srcOrd="0" destOrd="0" presId="urn:microsoft.com/office/officeart/2005/8/layout/vList5"/>
    <dgm:cxn modelId="{76135C7C-DB43-4922-801C-19BAFCC2187B}" srcId="{9079C6BB-562B-4CF4-BE17-387504C9008D}" destId="{5723071C-8773-440C-B63F-A5E15454E1F2}" srcOrd="4" destOrd="0" parTransId="{985C3859-7EF6-4DF3-AE8D-664E088DFA01}" sibTransId="{7B36AD3C-522E-4936-B0F5-9CE3EB9B620D}"/>
    <dgm:cxn modelId="{E7B0F199-B619-41E1-AE23-FBEF8288F8CD}" type="presOf" srcId="{B846E560-B69C-41AD-B608-719ED3776E1A}" destId="{6860F463-9C4A-456C-B5A8-4D077AB6B5DB}" srcOrd="0" destOrd="3" presId="urn:microsoft.com/office/officeart/2005/8/layout/vList5"/>
    <dgm:cxn modelId="{FF88C4BA-7F96-4E2C-BCDC-85BECAA42580}" type="presOf" srcId="{9079C6BB-562B-4CF4-BE17-387504C9008D}" destId="{EC1F742C-3AD7-47C8-8DB9-BBA09EEA8BA8}" srcOrd="0" destOrd="0" presId="urn:microsoft.com/office/officeart/2005/8/layout/vList5"/>
    <dgm:cxn modelId="{10D839BE-E454-4212-A57D-9E1BC85ED7D9}" srcId="{96991465-192A-4F8C-8E55-3E98A90B5043}" destId="{433339F0-A78D-4F92-8A27-28CC1F3865F8}" srcOrd="1" destOrd="0" parTransId="{92756057-889C-4B70-AA3A-360B5EA2D2BE}" sibTransId="{6CDDB2C5-4C54-49C0-BC24-001F2CB8C14A}"/>
    <dgm:cxn modelId="{218199C9-F511-464B-A5D9-EA6891A1FF12}" type="presOf" srcId="{90E26AEF-941B-4019-858E-1314CDB2A2C3}" destId="{6860F463-9C4A-456C-B5A8-4D077AB6B5DB}" srcOrd="0" destOrd="1" presId="urn:microsoft.com/office/officeart/2005/8/layout/vList5"/>
    <dgm:cxn modelId="{A090BFDB-5046-4007-9998-C1D9FA2A54C7}" type="presParOf" srcId="{666006B9-8A5D-4C84-B079-012B348BA3E7}" destId="{95388FA3-E7FE-400C-A069-E522952E2BFE}" srcOrd="0" destOrd="0" presId="urn:microsoft.com/office/officeart/2005/8/layout/vList5"/>
    <dgm:cxn modelId="{B9942130-05A7-49B7-8FC9-0A51D172B8CF}" type="presParOf" srcId="{95388FA3-E7FE-400C-A069-E522952E2BFE}" destId="{EC1F742C-3AD7-47C8-8DB9-BBA09EEA8BA8}" srcOrd="0" destOrd="0" presId="urn:microsoft.com/office/officeart/2005/8/layout/vList5"/>
    <dgm:cxn modelId="{00A5C0AE-1620-4307-BC3F-9E69FB538BE5}" type="presParOf" srcId="{95388FA3-E7FE-400C-A069-E522952E2BFE}" destId="{6860F463-9C4A-456C-B5A8-4D077AB6B5DB}" srcOrd="1" destOrd="0" presId="urn:microsoft.com/office/officeart/2005/8/layout/vList5"/>
    <dgm:cxn modelId="{0258E3E0-CBBA-4E30-9793-49F0D9737866}" type="presParOf" srcId="{666006B9-8A5D-4C84-B079-012B348BA3E7}" destId="{1357C032-CBD0-473E-956E-73FDDD270CB7}" srcOrd="1" destOrd="0" presId="urn:microsoft.com/office/officeart/2005/8/layout/vList5"/>
    <dgm:cxn modelId="{4CCEFB72-1A5E-43B3-888F-E6C7181FE04C}" type="presParOf" srcId="{666006B9-8A5D-4C84-B079-012B348BA3E7}" destId="{CDC65A1B-5E15-4740-8230-C91B903A24E2}" srcOrd="2" destOrd="0" presId="urn:microsoft.com/office/officeart/2005/8/layout/vList5"/>
    <dgm:cxn modelId="{8F8F3F50-6782-4152-9C55-69FE5FC5ACE8}" type="presParOf" srcId="{CDC65A1B-5E15-4740-8230-C91B903A24E2}" destId="{B1A5EC40-86F6-4D11-8C7E-CEAEED7770B2}" srcOrd="0" destOrd="0" presId="urn:microsoft.com/office/officeart/2005/8/layout/vList5"/>
    <dgm:cxn modelId="{46C559D9-4A58-4879-B834-B56164610B5F}" type="presParOf" srcId="{CDC65A1B-5E15-4740-8230-C91B903A24E2}" destId="{A761D3E3-C667-4C1A-A63F-10209EA06D6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2BAE212-EB47-4E87-8567-C6CD11E8F31A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fr-FR"/>
        </a:p>
      </dgm:t>
    </dgm:pt>
    <dgm:pt modelId="{D9161EB9-A2C8-4763-94F2-4D5E51C1BF2C}">
      <dgm:prSet phldrT="[Texte]" custT="1"/>
      <dgm:spPr/>
      <dgm:t>
        <a:bodyPr/>
        <a:lstStyle/>
        <a:p>
          <a:pPr algn="ctr"/>
          <a:r>
            <a:rPr lang="fr-FR" sz="1800" dirty="0"/>
            <a:t>Interface pour les développeurs</a:t>
          </a:r>
        </a:p>
      </dgm:t>
    </dgm:pt>
    <dgm:pt modelId="{29978724-477D-417C-A266-18CC4595C9C4}" type="parTrans" cxnId="{415042CE-8CFF-4140-BFDA-CEE96714E71D}">
      <dgm:prSet/>
      <dgm:spPr/>
      <dgm:t>
        <a:bodyPr/>
        <a:lstStyle/>
        <a:p>
          <a:endParaRPr lang="fr-FR"/>
        </a:p>
      </dgm:t>
    </dgm:pt>
    <dgm:pt modelId="{E19CC2B3-5022-4CFB-9E0B-3F76193A273A}" type="sibTrans" cxnId="{415042CE-8CFF-4140-BFDA-CEE96714E71D}">
      <dgm:prSet/>
      <dgm:spPr/>
      <dgm:t>
        <a:bodyPr/>
        <a:lstStyle/>
        <a:p>
          <a:endParaRPr lang="fr-FR"/>
        </a:p>
      </dgm:t>
    </dgm:pt>
    <dgm:pt modelId="{1ABA8E4F-98E4-4B15-9490-CD2E372ACCA8}">
      <dgm:prSet phldrT="[Texte]" custT="1"/>
      <dgm:spPr/>
      <dgm:t>
        <a:bodyPr/>
        <a:lstStyle/>
        <a:p>
          <a:pPr algn="ctr"/>
          <a:r>
            <a:rPr lang="fr-FR" sz="1800" dirty="0"/>
            <a:t>Système de parrainage</a:t>
          </a:r>
        </a:p>
      </dgm:t>
    </dgm:pt>
    <dgm:pt modelId="{3F06048B-475F-4220-9DA2-234B2B5441E4}" type="parTrans" cxnId="{7EC5A304-2994-4940-A0FC-9335991C8EB6}">
      <dgm:prSet/>
      <dgm:spPr/>
      <dgm:t>
        <a:bodyPr/>
        <a:lstStyle/>
        <a:p>
          <a:endParaRPr lang="fr-FR"/>
        </a:p>
      </dgm:t>
    </dgm:pt>
    <dgm:pt modelId="{6B6150D8-1EAC-4D25-B90F-A1606C62FDB5}" type="sibTrans" cxnId="{7EC5A304-2994-4940-A0FC-9335991C8EB6}">
      <dgm:prSet/>
      <dgm:spPr/>
      <dgm:t>
        <a:bodyPr/>
        <a:lstStyle/>
        <a:p>
          <a:endParaRPr lang="fr-FR"/>
        </a:p>
      </dgm:t>
    </dgm:pt>
    <dgm:pt modelId="{F776A2B2-AD54-40CC-A36B-A8C4789088E6}">
      <dgm:prSet custT="1"/>
      <dgm:spPr/>
      <dgm:t>
        <a:bodyPr/>
        <a:lstStyle/>
        <a:p>
          <a:pPr algn="ctr"/>
          <a:r>
            <a:rPr lang="fr-FR" sz="1800" dirty="0"/>
            <a:t>Interface Utilisateur à travailler pour le produit final</a:t>
          </a:r>
        </a:p>
      </dgm:t>
    </dgm:pt>
    <dgm:pt modelId="{9E6BB14F-36D6-4C83-8E1C-6C9FB053E887}" type="parTrans" cxnId="{37D3E72A-4BB1-489E-967D-C760AA982ACF}">
      <dgm:prSet/>
      <dgm:spPr/>
      <dgm:t>
        <a:bodyPr/>
        <a:lstStyle/>
        <a:p>
          <a:endParaRPr lang="fr-FR"/>
        </a:p>
      </dgm:t>
    </dgm:pt>
    <dgm:pt modelId="{EF5F79BE-42C1-4F18-89EE-69D4408BC96B}" type="sibTrans" cxnId="{37D3E72A-4BB1-489E-967D-C760AA982ACF}">
      <dgm:prSet/>
      <dgm:spPr/>
      <dgm:t>
        <a:bodyPr/>
        <a:lstStyle/>
        <a:p>
          <a:endParaRPr lang="fr-FR"/>
        </a:p>
      </dgm:t>
    </dgm:pt>
    <dgm:pt modelId="{AF62D8B7-841E-4E9A-8364-54A5DE275219}" type="pres">
      <dgm:prSet presAssocID="{82BAE212-EB47-4E87-8567-C6CD11E8F31A}" presName="linear" presStyleCnt="0">
        <dgm:presLayoutVars>
          <dgm:dir/>
          <dgm:animLvl val="lvl"/>
          <dgm:resizeHandles val="exact"/>
        </dgm:presLayoutVars>
      </dgm:prSet>
      <dgm:spPr/>
    </dgm:pt>
    <dgm:pt modelId="{CA74BD08-D2C5-473D-B74D-8375DDD1154F}" type="pres">
      <dgm:prSet presAssocID="{D9161EB9-A2C8-4763-94F2-4D5E51C1BF2C}" presName="parentLin" presStyleCnt="0"/>
      <dgm:spPr/>
    </dgm:pt>
    <dgm:pt modelId="{CC3FF79F-9847-45C1-B837-12BD34BDF5A7}" type="pres">
      <dgm:prSet presAssocID="{D9161EB9-A2C8-4763-94F2-4D5E51C1BF2C}" presName="parentLeftMargin" presStyleLbl="node1" presStyleIdx="0" presStyleCnt="3"/>
      <dgm:spPr/>
    </dgm:pt>
    <dgm:pt modelId="{5B2E55B9-ACBA-4922-8A31-08F12DCC98F3}" type="pres">
      <dgm:prSet presAssocID="{D9161EB9-A2C8-4763-94F2-4D5E51C1BF2C}" presName="parentText" presStyleLbl="node1" presStyleIdx="0" presStyleCnt="3" custScaleY="247967">
        <dgm:presLayoutVars>
          <dgm:chMax val="0"/>
          <dgm:bulletEnabled val="1"/>
        </dgm:presLayoutVars>
      </dgm:prSet>
      <dgm:spPr/>
    </dgm:pt>
    <dgm:pt modelId="{A483F011-17C3-413E-867A-826E336047F7}" type="pres">
      <dgm:prSet presAssocID="{D9161EB9-A2C8-4763-94F2-4D5E51C1BF2C}" presName="negativeSpace" presStyleCnt="0"/>
      <dgm:spPr/>
    </dgm:pt>
    <dgm:pt modelId="{1061DB38-B07A-40ED-AE61-AB1815641CDC}" type="pres">
      <dgm:prSet presAssocID="{D9161EB9-A2C8-4763-94F2-4D5E51C1BF2C}" presName="childText" presStyleLbl="conFgAcc1" presStyleIdx="0" presStyleCnt="3">
        <dgm:presLayoutVars>
          <dgm:bulletEnabled val="1"/>
        </dgm:presLayoutVars>
      </dgm:prSet>
      <dgm:spPr/>
    </dgm:pt>
    <dgm:pt modelId="{3A5D1590-8759-44BC-9DD0-6B9E53945491}" type="pres">
      <dgm:prSet presAssocID="{E19CC2B3-5022-4CFB-9E0B-3F76193A273A}" presName="spaceBetweenRectangles" presStyleCnt="0"/>
      <dgm:spPr/>
    </dgm:pt>
    <dgm:pt modelId="{28B83749-DDCA-4237-8ED6-EE923951E6B8}" type="pres">
      <dgm:prSet presAssocID="{1ABA8E4F-98E4-4B15-9490-CD2E372ACCA8}" presName="parentLin" presStyleCnt="0"/>
      <dgm:spPr/>
    </dgm:pt>
    <dgm:pt modelId="{42D3C489-346E-4F34-BF43-F39B29346846}" type="pres">
      <dgm:prSet presAssocID="{1ABA8E4F-98E4-4B15-9490-CD2E372ACCA8}" presName="parentLeftMargin" presStyleLbl="node1" presStyleIdx="0" presStyleCnt="3"/>
      <dgm:spPr/>
    </dgm:pt>
    <dgm:pt modelId="{5A3E5C54-51F0-49EE-9D17-4DBCCFE4EDA7}" type="pres">
      <dgm:prSet presAssocID="{1ABA8E4F-98E4-4B15-9490-CD2E372ACCA8}" presName="parentText" presStyleLbl="node1" presStyleIdx="1" presStyleCnt="3" custScaleY="247968">
        <dgm:presLayoutVars>
          <dgm:chMax val="0"/>
          <dgm:bulletEnabled val="1"/>
        </dgm:presLayoutVars>
      </dgm:prSet>
      <dgm:spPr/>
    </dgm:pt>
    <dgm:pt modelId="{2D731F2E-8D20-499F-A7C5-6C102A0A4097}" type="pres">
      <dgm:prSet presAssocID="{1ABA8E4F-98E4-4B15-9490-CD2E372ACCA8}" presName="negativeSpace" presStyleCnt="0"/>
      <dgm:spPr/>
    </dgm:pt>
    <dgm:pt modelId="{73C554F9-49AB-4D31-9783-0E6486BD5152}" type="pres">
      <dgm:prSet presAssocID="{1ABA8E4F-98E4-4B15-9490-CD2E372ACCA8}" presName="childText" presStyleLbl="conFgAcc1" presStyleIdx="1" presStyleCnt="3">
        <dgm:presLayoutVars>
          <dgm:bulletEnabled val="1"/>
        </dgm:presLayoutVars>
      </dgm:prSet>
      <dgm:spPr/>
    </dgm:pt>
    <dgm:pt modelId="{FD3915B0-1E5C-4C8B-825E-FDB2A4008AA8}" type="pres">
      <dgm:prSet presAssocID="{6B6150D8-1EAC-4D25-B90F-A1606C62FDB5}" presName="spaceBetweenRectangles" presStyleCnt="0"/>
      <dgm:spPr/>
    </dgm:pt>
    <dgm:pt modelId="{22DF6B44-C634-44BE-AE35-B1D60FABD27C}" type="pres">
      <dgm:prSet presAssocID="{F776A2B2-AD54-40CC-A36B-A8C4789088E6}" presName="parentLin" presStyleCnt="0"/>
      <dgm:spPr/>
    </dgm:pt>
    <dgm:pt modelId="{2B4603C5-11D5-4E43-9493-1A86F2C3F79F}" type="pres">
      <dgm:prSet presAssocID="{F776A2B2-AD54-40CC-A36B-A8C4789088E6}" presName="parentLeftMargin" presStyleLbl="node1" presStyleIdx="1" presStyleCnt="3"/>
      <dgm:spPr/>
    </dgm:pt>
    <dgm:pt modelId="{00406DD3-7055-42CF-95AC-B8C29B83E1B3}" type="pres">
      <dgm:prSet presAssocID="{F776A2B2-AD54-40CC-A36B-A8C4789088E6}" presName="parentText" presStyleLbl="node1" presStyleIdx="2" presStyleCnt="3" custScaleY="247968">
        <dgm:presLayoutVars>
          <dgm:chMax val="0"/>
          <dgm:bulletEnabled val="1"/>
        </dgm:presLayoutVars>
      </dgm:prSet>
      <dgm:spPr/>
    </dgm:pt>
    <dgm:pt modelId="{5FA21B7C-A3EA-420E-9A1E-DE76191F37A9}" type="pres">
      <dgm:prSet presAssocID="{F776A2B2-AD54-40CC-A36B-A8C4789088E6}" presName="negativeSpace" presStyleCnt="0"/>
      <dgm:spPr/>
    </dgm:pt>
    <dgm:pt modelId="{9A68CA66-430B-4BAF-B688-B7691CEC527D}" type="pres">
      <dgm:prSet presAssocID="{F776A2B2-AD54-40CC-A36B-A8C4789088E6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90C1604-431A-4EC5-BC5E-2CA482CA033C}" type="presOf" srcId="{D9161EB9-A2C8-4763-94F2-4D5E51C1BF2C}" destId="{5B2E55B9-ACBA-4922-8A31-08F12DCC98F3}" srcOrd="1" destOrd="0" presId="urn:microsoft.com/office/officeart/2005/8/layout/list1"/>
    <dgm:cxn modelId="{7EC5A304-2994-4940-A0FC-9335991C8EB6}" srcId="{82BAE212-EB47-4E87-8567-C6CD11E8F31A}" destId="{1ABA8E4F-98E4-4B15-9490-CD2E372ACCA8}" srcOrd="1" destOrd="0" parTransId="{3F06048B-475F-4220-9DA2-234B2B5441E4}" sibTransId="{6B6150D8-1EAC-4D25-B90F-A1606C62FDB5}"/>
    <dgm:cxn modelId="{E08C7E2A-D35E-4888-AE91-F13185701EAA}" type="presOf" srcId="{F776A2B2-AD54-40CC-A36B-A8C4789088E6}" destId="{2B4603C5-11D5-4E43-9493-1A86F2C3F79F}" srcOrd="0" destOrd="0" presId="urn:microsoft.com/office/officeart/2005/8/layout/list1"/>
    <dgm:cxn modelId="{37D3E72A-4BB1-489E-967D-C760AA982ACF}" srcId="{82BAE212-EB47-4E87-8567-C6CD11E8F31A}" destId="{F776A2B2-AD54-40CC-A36B-A8C4789088E6}" srcOrd="2" destOrd="0" parTransId="{9E6BB14F-36D6-4C83-8E1C-6C9FB053E887}" sibTransId="{EF5F79BE-42C1-4F18-89EE-69D4408BC96B}"/>
    <dgm:cxn modelId="{8636723A-7004-4FEF-B339-7AEB588ACB1F}" type="presOf" srcId="{F776A2B2-AD54-40CC-A36B-A8C4789088E6}" destId="{00406DD3-7055-42CF-95AC-B8C29B83E1B3}" srcOrd="1" destOrd="0" presId="urn:microsoft.com/office/officeart/2005/8/layout/list1"/>
    <dgm:cxn modelId="{BF4B1946-248A-4B26-AFC7-A8597A03F54C}" type="presOf" srcId="{1ABA8E4F-98E4-4B15-9490-CD2E372ACCA8}" destId="{42D3C489-346E-4F34-BF43-F39B29346846}" srcOrd="0" destOrd="0" presId="urn:microsoft.com/office/officeart/2005/8/layout/list1"/>
    <dgm:cxn modelId="{4894FCA2-CB09-462F-BD3C-65E61E2EBBC2}" type="presOf" srcId="{D9161EB9-A2C8-4763-94F2-4D5E51C1BF2C}" destId="{CC3FF79F-9847-45C1-B837-12BD34BDF5A7}" srcOrd="0" destOrd="0" presId="urn:microsoft.com/office/officeart/2005/8/layout/list1"/>
    <dgm:cxn modelId="{E3A49DB7-7C0C-4E85-8296-41665ED79B59}" type="presOf" srcId="{82BAE212-EB47-4E87-8567-C6CD11E8F31A}" destId="{AF62D8B7-841E-4E9A-8364-54A5DE275219}" srcOrd="0" destOrd="0" presId="urn:microsoft.com/office/officeart/2005/8/layout/list1"/>
    <dgm:cxn modelId="{07E3A7BD-FCBD-4CB5-B70E-545DC700F741}" type="presOf" srcId="{1ABA8E4F-98E4-4B15-9490-CD2E372ACCA8}" destId="{5A3E5C54-51F0-49EE-9D17-4DBCCFE4EDA7}" srcOrd="1" destOrd="0" presId="urn:microsoft.com/office/officeart/2005/8/layout/list1"/>
    <dgm:cxn modelId="{415042CE-8CFF-4140-BFDA-CEE96714E71D}" srcId="{82BAE212-EB47-4E87-8567-C6CD11E8F31A}" destId="{D9161EB9-A2C8-4763-94F2-4D5E51C1BF2C}" srcOrd="0" destOrd="0" parTransId="{29978724-477D-417C-A266-18CC4595C9C4}" sibTransId="{E19CC2B3-5022-4CFB-9E0B-3F76193A273A}"/>
    <dgm:cxn modelId="{48660EAC-8F1D-4980-9E3C-979F5CE1E59A}" type="presParOf" srcId="{AF62D8B7-841E-4E9A-8364-54A5DE275219}" destId="{CA74BD08-D2C5-473D-B74D-8375DDD1154F}" srcOrd="0" destOrd="0" presId="urn:microsoft.com/office/officeart/2005/8/layout/list1"/>
    <dgm:cxn modelId="{5B9A4EA1-8B89-4C9A-9768-3BD8984FAF0C}" type="presParOf" srcId="{CA74BD08-D2C5-473D-B74D-8375DDD1154F}" destId="{CC3FF79F-9847-45C1-B837-12BD34BDF5A7}" srcOrd="0" destOrd="0" presId="urn:microsoft.com/office/officeart/2005/8/layout/list1"/>
    <dgm:cxn modelId="{4439EFC2-3336-4B0D-82D6-EDC5537F677B}" type="presParOf" srcId="{CA74BD08-D2C5-473D-B74D-8375DDD1154F}" destId="{5B2E55B9-ACBA-4922-8A31-08F12DCC98F3}" srcOrd="1" destOrd="0" presId="urn:microsoft.com/office/officeart/2005/8/layout/list1"/>
    <dgm:cxn modelId="{F2CA9272-26BE-432B-8B2D-BBB12B973329}" type="presParOf" srcId="{AF62D8B7-841E-4E9A-8364-54A5DE275219}" destId="{A483F011-17C3-413E-867A-826E336047F7}" srcOrd="1" destOrd="0" presId="urn:microsoft.com/office/officeart/2005/8/layout/list1"/>
    <dgm:cxn modelId="{4BCF2A57-11B0-44A2-9F21-6A0CF539B9C0}" type="presParOf" srcId="{AF62D8B7-841E-4E9A-8364-54A5DE275219}" destId="{1061DB38-B07A-40ED-AE61-AB1815641CDC}" srcOrd="2" destOrd="0" presId="urn:microsoft.com/office/officeart/2005/8/layout/list1"/>
    <dgm:cxn modelId="{815652B3-4AA0-4763-93F6-8FAB8E485142}" type="presParOf" srcId="{AF62D8B7-841E-4E9A-8364-54A5DE275219}" destId="{3A5D1590-8759-44BC-9DD0-6B9E53945491}" srcOrd="3" destOrd="0" presId="urn:microsoft.com/office/officeart/2005/8/layout/list1"/>
    <dgm:cxn modelId="{FDF66746-EB43-4F61-8B15-E29B2200EB29}" type="presParOf" srcId="{AF62D8B7-841E-4E9A-8364-54A5DE275219}" destId="{28B83749-DDCA-4237-8ED6-EE923951E6B8}" srcOrd="4" destOrd="0" presId="urn:microsoft.com/office/officeart/2005/8/layout/list1"/>
    <dgm:cxn modelId="{22895DEC-D500-4B79-8725-0A15B2E64E8A}" type="presParOf" srcId="{28B83749-DDCA-4237-8ED6-EE923951E6B8}" destId="{42D3C489-346E-4F34-BF43-F39B29346846}" srcOrd="0" destOrd="0" presId="urn:microsoft.com/office/officeart/2005/8/layout/list1"/>
    <dgm:cxn modelId="{98644C61-88CE-48FC-96C0-3CC970DF99E2}" type="presParOf" srcId="{28B83749-DDCA-4237-8ED6-EE923951E6B8}" destId="{5A3E5C54-51F0-49EE-9D17-4DBCCFE4EDA7}" srcOrd="1" destOrd="0" presId="urn:microsoft.com/office/officeart/2005/8/layout/list1"/>
    <dgm:cxn modelId="{CE1B5147-FFD1-4671-9618-EBD9D6E33725}" type="presParOf" srcId="{AF62D8B7-841E-4E9A-8364-54A5DE275219}" destId="{2D731F2E-8D20-499F-A7C5-6C102A0A4097}" srcOrd="5" destOrd="0" presId="urn:microsoft.com/office/officeart/2005/8/layout/list1"/>
    <dgm:cxn modelId="{47222C05-732C-43CD-8D59-6B3D15605AE4}" type="presParOf" srcId="{AF62D8B7-841E-4E9A-8364-54A5DE275219}" destId="{73C554F9-49AB-4D31-9783-0E6486BD5152}" srcOrd="6" destOrd="0" presId="urn:microsoft.com/office/officeart/2005/8/layout/list1"/>
    <dgm:cxn modelId="{EA866B18-0262-4450-B7DC-5C99C4D1BC59}" type="presParOf" srcId="{AF62D8B7-841E-4E9A-8364-54A5DE275219}" destId="{FD3915B0-1E5C-4C8B-825E-FDB2A4008AA8}" srcOrd="7" destOrd="0" presId="urn:microsoft.com/office/officeart/2005/8/layout/list1"/>
    <dgm:cxn modelId="{B235BCC1-C6F5-4796-9A4B-F8DB70163FDE}" type="presParOf" srcId="{AF62D8B7-841E-4E9A-8364-54A5DE275219}" destId="{22DF6B44-C634-44BE-AE35-B1D60FABD27C}" srcOrd="8" destOrd="0" presId="urn:microsoft.com/office/officeart/2005/8/layout/list1"/>
    <dgm:cxn modelId="{92EC6F74-8046-4C96-9391-7C7DA12E83D6}" type="presParOf" srcId="{22DF6B44-C634-44BE-AE35-B1D60FABD27C}" destId="{2B4603C5-11D5-4E43-9493-1A86F2C3F79F}" srcOrd="0" destOrd="0" presId="urn:microsoft.com/office/officeart/2005/8/layout/list1"/>
    <dgm:cxn modelId="{806599D6-508E-4818-8FEA-CEB8236A2D31}" type="presParOf" srcId="{22DF6B44-C634-44BE-AE35-B1D60FABD27C}" destId="{00406DD3-7055-42CF-95AC-B8C29B83E1B3}" srcOrd="1" destOrd="0" presId="urn:microsoft.com/office/officeart/2005/8/layout/list1"/>
    <dgm:cxn modelId="{35FDB394-BAAB-4820-9767-405A5BF8E0A6}" type="presParOf" srcId="{AF62D8B7-841E-4E9A-8364-54A5DE275219}" destId="{5FA21B7C-A3EA-420E-9A1E-DE76191F37A9}" srcOrd="9" destOrd="0" presId="urn:microsoft.com/office/officeart/2005/8/layout/list1"/>
    <dgm:cxn modelId="{DD354DF5-EDC6-4AEB-B7DA-AF54C7AFFBF0}" type="presParOf" srcId="{AF62D8B7-841E-4E9A-8364-54A5DE275219}" destId="{9A68CA66-430B-4BAF-B688-B7691CEC527D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887AB1-50C5-4939-B53C-CC5FE73D75D8}">
      <dsp:nvSpPr>
        <dsp:cNvPr id="0" name=""/>
        <dsp:cNvSpPr/>
      </dsp:nvSpPr>
      <dsp:spPr>
        <a:xfrm>
          <a:off x="0" y="0"/>
          <a:ext cx="700464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15A917B-CB71-40E5-958F-015EBF80490B}">
      <dsp:nvSpPr>
        <dsp:cNvPr id="0" name=""/>
        <dsp:cNvSpPr/>
      </dsp:nvSpPr>
      <dsp:spPr>
        <a:xfrm>
          <a:off x="0" y="0"/>
          <a:ext cx="7004649" cy="661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Présentation du groupe</a:t>
          </a:r>
        </a:p>
      </dsp:txBody>
      <dsp:txXfrm>
        <a:off x="0" y="0"/>
        <a:ext cx="7004649" cy="661719"/>
      </dsp:txXfrm>
    </dsp:sp>
    <dsp:sp modelId="{F0419399-E413-42A0-947D-D76CFA8C350C}">
      <dsp:nvSpPr>
        <dsp:cNvPr id="0" name=""/>
        <dsp:cNvSpPr/>
      </dsp:nvSpPr>
      <dsp:spPr>
        <a:xfrm>
          <a:off x="0" y="661719"/>
          <a:ext cx="700464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5C6AAF9-005F-443F-9742-1090DDFB6BF8}">
      <dsp:nvSpPr>
        <dsp:cNvPr id="0" name=""/>
        <dsp:cNvSpPr/>
      </dsp:nvSpPr>
      <dsp:spPr>
        <a:xfrm>
          <a:off x="0" y="661719"/>
          <a:ext cx="7004649" cy="661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Contexte/Rappel du besoin</a:t>
          </a:r>
        </a:p>
      </dsp:txBody>
      <dsp:txXfrm>
        <a:off x="0" y="661719"/>
        <a:ext cx="7004649" cy="661719"/>
      </dsp:txXfrm>
    </dsp:sp>
    <dsp:sp modelId="{50FAFFFF-C15C-459D-8B42-913DCA85D6F7}">
      <dsp:nvSpPr>
        <dsp:cNvPr id="0" name=""/>
        <dsp:cNvSpPr/>
      </dsp:nvSpPr>
      <dsp:spPr>
        <a:xfrm>
          <a:off x="0" y="1323439"/>
          <a:ext cx="700464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990F67A-9DAC-43BB-943D-73CA6F760BB4}">
      <dsp:nvSpPr>
        <dsp:cNvPr id="0" name=""/>
        <dsp:cNvSpPr/>
      </dsp:nvSpPr>
      <dsp:spPr>
        <a:xfrm>
          <a:off x="0" y="1323439"/>
          <a:ext cx="7004649" cy="661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Organisation du groupe</a:t>
          </a:r>
        </a:p>
      </dsp:txBody>
      <dsp:txXfrm>
        <a:off x="0" y="1323439"/>
        <a:ext cx="7004649" cy="661719"/>
      </dsp:txXfrm>
    </dsp:sp>
    <dsp:sp modelId="{EDA8519C-3275-4CDC-9326-D5A81FEB77B9}">
      <dsp:nvSpPr>
        <dsp:cNvPr id="0" name=""/>
        <dsp:cNvSpPr/>
      </dsp:nvSpPr>
      <dsp:spPr>
        <a:xfrm>
          <a:off x="0" y="1985158"/>
          <a:ext cx="700464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D09F272-2E18-47A2-BD14-25E604EE9FFE}">
      <dsp:nvSpPr>
        <dsp:cNvPr id="0" name=""/>
        <dsp:cNvSpPr/>
      </dsp:nvSpPr>
      <dsp:spPr>
        <a:xfrm>
          <a:off x="0" y="1985158"/>
          <a:ext cx="7004649" cy="661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Architecture globale</a:t>
          </a:r>
        </a:p>
      </dsp:txBody>
      <dsp:txXfrm>
        <a:off x="0" y="1985158"/>
        <a:ext cx="7004649" cy="661719"/>
      </dsp:txXfrm>
    </dsp:sp>
    <dsp:sp modelId="{8CD0CA91-8A13-482E-9CA4-1C31B4EF8208}">
      <dsp:nvSpPr>
        <dsp:cNvPr id="0" name=""/>
        <dsp:cNvSpPr/>
      </dsp:nvSpPr>
      <dsp:spPr>
        <a:xfrm>
          <a:off x="0" y="2646878"/>
          <a:ext cx="700464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9179434-4703-413C-BDF0-CBFDC6B122F5}">
      <dsp:nvSpPr>
        <dsp:cNvPr id="0" name=""/>
        <dsp:cNvSpPr/>
      </dsp:nvSpPr>
      <dsp:spPr>
        <a:xfrm>
          <a:off x="0" y="2646878"/>
          <a:ext cx="7004649" cy="661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Démonstration</a:t>
          </a:r>
        </a:p>
      </dsp:txBody>
      <dsp:txXfrm>
        <a:off x="0" y="2646878"/>
        <a:ext cx="7004649" cy="661719"/>
      </dsp:txXfrm>
    </dsp:sp>
    <dsp:sp modelId="{018EE6EB-FE76-4086-AA42-DC8936637836}">
      <dsp:nvSpPr>
        <dsp:cNvPr id="0" name=""/>
        <dsp:cNvSpPr/>
      </dsp:nvSpPr>
      <dsp:spPr>
        <a:xfrm>
          <a:off x="0" y="3308598"/>
          <a:ext cx="700464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1C95192-F4E1-495B-ACC5-54BBB638D0B0}">
      <dsp:nvSpPr>
        <dsp:cNvPr id="0" name=""/>
        <dsp:cNvSpPr/>
      </dsp:nvSpPr>
      <dsp:spPr>
        <a:xfrm>
          <a:off x="0" y="3308598"/>
          <a:ext cx="7004649" cy="661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Analyse des écarts</a:t>
          </a:r>
        </a:p>
      </dsp:txBody>
      <dsp:txXfrm>
        <a:off x="0" y="3308598"/>
        <a:ext cx="7004649" cy="661719"/>
      </dsp:txXfrm>
    </dsp:sp>
    <dsp:sp modelId="{D3393C07-F822-4302-94A3-0540344CCF69}">
      <dsp:nvSpPr>
        <dsp:cNvPr id="0" name=""/>
        <dsp:cNvSpPr/>
      </dsp:nvSpPr>
      <dsp:spPr>
        <a:xfrm>
          <a:off x="0" y="3970317"/>
          <a:ext cx="700464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E72B71A-7AF2-4A76-9599-FBF436D743E6}">
      <dsp:nvSpPr>
        <dsp:cNvPr id="0" name=""/>
        <dsp:cNvSpPr/>
      </dsp:nvSpPr>
      <dsp:spPr>
        <a:xfrm>
          <a:off x="0" y="3970317"/>
          <a:ext cx="7004649" cy="661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Bilans</a:t>
          </a:r>
        </a:p>
      </dsp:txBody>
      <dsp:txXfrm>
        <a:off x="0" y="3970317"/>
        <a:ext cx="7004649" cy="661719"/>
      </dsp:txXfrm>
    </dsp:sp>
    <dsp:sp modelId="{AD5189CE-CE85-433B-9131-F643086D4103}">
      <dsp:nvSpPr>
        <dsp:cNvPr id="0" name=""/>
        <dsp:cNvSpPr/>
      </dsp:nvSpPr>
      <dsp:spPr>
        <a:xfrm>
          <a:off x="0" y="4632037"/>
          <a:ext cx="700464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9BF1EF1-6903-4603-9FDC-8F9A42E73FA3}">
      <dsp:nvSpPr>
        <dsp:cNvPr id="0" name=""/>
        <dsp:cNvSpPr/>
      </dsp:nvSpPr>
      <dsp:spPr>
        <a:xfrm>
          <a:off x="0" y="4632037"/>
          <a:ext cx="7004649" cy="6617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Questions</a:t>
          </a:r>
        </a:p>
      </dsp:txBody>
      <dsp:txXfrm>
        <a:off x="0" y="4632037"/>
        <a:ext cx="7004649" cy="6617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801207-4BC2-4393-8627-6749D435152A}">
      <dsp:nvSpPr>
        <dsp:cNvPr id="0" name=""/>
        <dsp:cNvSpPr/>
      </dsp:nvSpPr>
      <dsp:spPr>
        <a:xfrm rot="5400000">
          <a:off x="-289435" y="295165"/>
          <a:ext cx="1929572" cy="1350700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Réaliser, déployer, tester et utiliser une plateforme logicielle distribuée</a:t>
          </a:r>
        </a:p>
      </dsp:txBody>
      <dsp:txXfrm rot="-5400000">
        <a:off x="1" y="681079"/>
        <a:ext cx="1350700" cy="578872"/>
      </dsp:txXfrm>
    </dsp:sp>
    <dsp:sp modelId="{324D1B6F-AE8A-490C-A151-483EA9FF6E96}">
      <dsp:nvSpPr>
        <dsp:cNvPr id="0" name=""/>
        <dsp:cNvSpPr/>
      </dsp:nvSpPr>
      <dsp:spPr>
        <a:xfrm rot="5400000">
          <a:off x="4111909" y="-2755479"/>
          <a:ext cx="1254881" cy="677729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/>
            <a:t>NodeJS, C# -&gt; langage de programmation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/>
            <a:t>MongoDB / SQL Server -&gt; base de données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/>
            <a:t>Postman -&gt; Test des requêtes</a:t>
          </a:r>
        </a:p>
      </dsp:txBody>
      <dsp:txXfrm rot="-5400000">
        <a:off x="1350700" y="66988"/>
        <a:ext cx="6716041" cy="1132365"/>
      </dsp:txXfrm>
    </dsp:sp>
    <dsp:sp modelId="{AE809062-2E86-4533-B10B-F8CF4BCD3E66}">
      <dsp:nvSpPr>
        <dsp:cNvPr id="0" name=""/>
        <dsp:cNvSpPr/>
      </dsp:nvSpPr>
      <dsp:spPr>
        <a:xfrm rot="5400000">
          <a:off x="-289435" y="2033983"/>
          <a:ext cx="1929572" cy="1350700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Service d'offre de restauration par internet</a:t>
          </a:r>
        </a:p>
      </dsp:txBody>
      <dsp:txXfrm rot="-5400000">
        <a:off x="1" y="2419897"/>
        <a:ext cx="1350700" cy="578872"/>
      </dsp:txXfrm>
    </dsp:sp>
    <dsp:sp modelId="{BD6C1CAF-01C4-4B2A-A900-22CE2659A9C1}">
      <dsp:nvSpPr>
        <dsp:cNvPr id="0" name=""/>
        <dsp:cNvSpPr/>
      </dsp:nvSpPr>
      <dsp:spPr>
        <a:xfrm rot="5400000">
          <a:off x="4112239" y="-1014972"/>
          <a:ext cx="1254221" cy="677729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/>
            <a:t>Ces’eat</a:t>
          </a:r>
        </a:p>
      </dsp:txBody>
      <dsp:txXfrm rot="-5400000">
        <a:off x="1350700" y="1807793"/>
        <a:ext cx="6716073" cy="1131769"/>
      </dsp:txXfrm>
    </dsp:sp>
    <dsp:sp modelId="{6F20450A-741C-40BD-B1BD-CD175EBC30AC}">
      <dsp:nvSpPr>
        <dsp:cNvPr id="0" name=""/>
        <dsp:cNvSpPr/>
      </dsp:nvSpPr>
      <dsp:spPr>
        <a:xfrm rot="5400000">
          <a:off x="-289435" y="3772801"/>
          <a:ext cx="1929572" cy="1350700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Utilisation de la plateforme</a:t>
          </a:r>
        </a:p>
      </dsp:txBody>
      <dsp:txXfrm rot="-5400000">
        <a:off x="1" y="4158715"/>
        <a:ext cx="1350700" cy="578872"/>
      </dsp:txXfrm>
    </dsp:sp>
    <dsp:sp modelId="{717B8CA6-C7BF-4C54-8B0F-5FFADA529B3B}">
      <dsp:nvSpPr>
        <dsp:cNvPr id="0" name=""/>
        <dsp:cNvSpPr/>
      </dsp:nvSpPr>
      <dsp:spPr>
        <a:xfrm rot="5400000">
          <a:off x="4112239" y="721826"/>
          <a:ext cx="1254221" cy="677729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/>
            <a:t>Le livreur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/>
            <a:t>Le restaurateur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/>
            <a:t>L’utilisateur final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/>
            <a:t>Service administratif</a:t>
          </a:r>
        </a:p>
      </dsp:txBody>
      <dsp:txXfrm rot="-5400000">
        <a:off x="1350700" y="3544591"/>
        <a:ext cx="6716073" cy="113176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B30058-AD19-4805-8A9B-C4302A390181}">
      <dsp:nvSpPr>
        <dsp:cNvPr id="0" name=""/>
        <dsp:cNvSpPr/>
      </dsp:nvSpPr>
      <dsp:spPr>
        <a:xfrm rot="5400000">
          <a:off x="-153811" y="154710"/>
          <a:ext cx="1025412" cy="717788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Vue Livreur</a:t>
          </a:r>
        </a:p>
      </dsp:txBody>
      <dsp:txXfrm rot="-5400000">
        <a:off x="1" y="359792"/>
        <a:ext cx="717788" cy="307624"/>
      </dsp:txXfrm>
    </dsp:sp>
    <dsp:sp modelId="{AAA3987D-8A4C-4CA7-AE23-1D1FB9B5BC8C}">
      <dsp:nvSpPr>
        <dsp:cNvPr id="0" name=""/>
        <dsp:cNvSpPr/>
      </dsp:nvSpPr>
      <dsp:spPr>
        <a:xfrm rot="5400000">
          <a:off x="2326491" y="-1607804"/>
          <a:ext cx="666517" cy="3883923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Consommation de l’API (Axios)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Gestion des commandes</a:t>
          </a:r>
        </a:p>
      </dsp:txBody>
      <dsp:txXfrm rot="-5400000">
        <a:off x="717789" y="33435"/>
        <a:ext cx="3851386" cy="601443"/>
      </dsp:txXfrm>
    </dsp:sp>
    <dsp:sp modelId="{C768496E-EAEE-419C-A6E2-FC2AC9155DB9}">
      <dsp:nvSpPr>
        <dsp:cNvPr id="0" name=""/>
        <dsp:cNvSpPr/>
      </dsp:nvSpPr>
      <dsp:spPr>
        <a:xfrm rot="5400000">
          <a:off x="-153811" y="1029724"/>
          <a:ext cx="1025412" cy="717788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900" kern="1200" dirty="0" err="1"/>
            <a:t>ApiGateway</a:t>
          </a:r>
          <a:endParaRPr lang="fr-FR" sz="900" kern="1200" dirty="0"/>
        </a:p>
      </dsp:txBody>
      <dsp:txXfrm rot="-5400000">
        <a:off x="1" y="1234806"/>
        <a:ext cx="717788" cy="307624"/>
      </dsp:txXfrm>
    </dsp:sp>
    <dsp:sp modelId="{41DEC6C3-22D0-4D2E-AF62-77480C5A992A}">
      <dsp:nvSpPr>
        <dsp:cNvPr id="0" name=""/>
        <dsp:cNvSpPr/>
      </dsp:nvSpPr>
      <dsp:spPr>
        <a:xfrm rot="5400000">
          <a:off x="2326491" y="-732790"/>
          <a:ext cx="666517" cy="3883923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Gestion des routes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Middleware / Jeton JWT</a:t>
          </a:r>
        </a:p>
      </dsp:txBody>
      <dsp:txXfrm rot="-5400000">
        <a:off x="717789" y="908449"/>
        <a:ext cx="3851386" cy="601443"/>
      </dsp:txXfrm>
    </dsp:sp>
    <dsp:sp modelId="{9AE72448-873A-45CB-A186-B9E9C16C844E}">
      <dsp:nvSpPr>
        <dsp:cNvPr id="0" name=""/>
        <dsp:cNvSpPr/>
      </dsp:nvSpPr>
      <dsp:spPr>
        <a:xfrm rot="5400000">
          <a:off x="-153811" y="1904738"/>
          <a:ext cx="1025412" cy="717788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Application C#</a:t>
          </a:r>
        </a:p>
      </dsp:txBody>
      <dsp:txXfrm rot="-5400000">
        <a:off x="1" y="2109820"/>
        <a:ext cx="717788" cy="307624"/>
      </dsp:txXfrm>
    </dsp:sp>
    <dsp:sp modelId="{027E783B-FA08-482E-8C13-D6D97FF44252}">
      <dsp:nvSpPr>
        <dsp:cNvPr id="0" name=""/>
        <dsp:cNvSpPr/>
      </dsp:nvSpPr>
      <dsp:spPr>
        <a:xfrm rot="5400000">
          <a:off x="2326491" y="142223"/>
          <a:ext cx="666517" cy="3883923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Gestion des utilisateurs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Vue sur la </a:t>
          </a:r>
          <a:r>
            <a:rPr lang="fr-FR" sz="1400" kern="1200" dirty="0" err="1"/>
            <a:t>Bdd</a:t>
          </a:r>
          <a:endParaRPr lang="fr-FR" sz="1400" kern="1200" dirty="0"/>
        </a:p>
      </dsp:txBody>
      <dsp:txXfrm rot="-5400000">
        <a:off x="717789" y="1783463"/>
        <a:ext cx="3851386" cy="601443"/>
      </dsp:txXfrm>
    </dsp:sp>
    <dsp:sp modelId="{2927CBDD-C355-408B-8A77-9CB2BFB14B6C}">
      <dsp:nvSpPr>
        <dsp:cNvPr id="0" name=""/>
        <dsp:cNvSpPr/>
      </dsp:nvSpPr>
      <dsp:spPr>
        <a:xfrm rot="5400000">
          <a:off x="-153811" y="2779751"/>
          <a:ext cx="1025412" cy="717788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900" kern="1200" dirty="0"/>
            <a:t>User</a:t>
          </a:r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900" kern="1200" dirty="0"/>
            <a:t>Microservice</a:t>
          </a:r>
        </a:p>
      </dsp:txBody>
      <dsp:txXfrm rot="-5400000">
        <a:off x="1" y="2984833"/>
        <a:ext cx="717788" cy="307624"/>
      </dsp:txXfrm>
    </dsp:sp>
    <dsp:sp modelId="{E1A69AB3-AE05-4211-A82D-7CD110E5F731}">
      <dsp:nvSpPr>
        <dsp:cNvPr id="0" name=""/>
        <dsp:cNvSpPr/>
      </dsp:nvSpPr>
      <dsp:spPr>
        <a:xfrm rot="5400000">
          <a:off x="2326491" y="1017237"/>
          <a:ext cx="666517" cy="3883923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/>
            <a:t>Création, édition, suppression d’utilisateurs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/>
            <a:t>Gestion des rôles</a:t>
          </a:r>
          <a:endParaRPr lang="fr-FR" sz="1400" kern="1200" dirty="0"/>
        </a:p>
      </dsp:txBody>
      <dsp:txXfrm rot="-5400000">
        <a:off x="717789" y="2658477"/>
        <a:ext cx="3851386" cy="60144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60F463-9C4A-456C-B5A8-4D077AB6B5DB}">
      <dsp:nvSpPr>
        <dsp:cNvPr id="0" name=""/>
        <dsp:cNvSpPr/>
      </dsp:nvSpPr>
      <dsp:spPr>
        <a:xfrm rot="5400000">
          <a:off x="1668263" y="353577"/>
          <a:ext cx="2921800" cy="294509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200" kern="1200" dirty="0"/>
            <a:t>Affichage des restaurants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200" kern="1200" dirty="0"/>
            <a:t>Création d’un panier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200" kern="1200"/>
            <a:t>Visualisation de la commande</a:t>
          </a:r>
          <a:endParaRPr lang="fr-FR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200" kern="1200" dirty="0"/>
            <a:t>Suivi en temps réel</a:t>
          </a:r>
        </a:p>
      </dsp:txBody>
      <dsp:txXfrm rot="-5400000">
        <a:off x="1656616" y="507856"/>
        <a:ext cx="2802464" cy="2636538"/>
      </dsp:txXfrm>
    </dsp:sp>
    <dsp:sp modelId="{EC1F742C-3AD7-47C8-8DB9-BBA09EEA8BA8}">
      <dsp:nvSpPr>
        <dsp:cNvPr id="0" name=""/>
        <dsp:cNvSpPr/>
      </dsp:nvSpPr>
      <dsp:spPr>
        <a:xfrm>
          <a:off x="0" y="0"/>
          <a:ext cx="1656616" cy="3652251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Vue Client</a:t>
          </a:r>
        </a:p>
      </dsp:txBody>
      <dsp:txXfrm>
        <a:off x="80869" y="80869"/>
        <a:ext cx="1494878" cy="349051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B30058-AD19-4805-8A9B-C4302A390181}">
      <dsp:nvSpPr>
        <dsp:cNvPr id="0" name=""/>
        <dsp:cNvSpPr/>
      </dsp:nvSpPr>
      <dsp:spPr>
        <a:xfrm rot="5400000">
          <a:off x="-268785" y="271077"/>
          <a:ext cx="1791902" cy="1254331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Restaurant Microservice</a:t>
          </a:r>
        </a:p>
      </dsp:txBody>
      <dsp:txXfrm rot="-5400000">
        <a:off x="1" y="629458"/>
        <a:ext cx="1254331" cy="537571"/>
      </dsp:txXfrm>
    </dsp:sp>
    <dsp:sp modelId="{AAA3987D-8A4C-4CA7-AE23-1D1FB9B5BC8C}">
      <dsp:nvSpPr>
        <dsp:cNvPr id="0" name=""/>
        <dsp:cNvSpPr/>
      </dsp:nvSpPr>
      <dsp:spPr>
        <a:xfrm rot="5400000">
          <a:off x="2172587" y="-918255"/>
          <a:ext cx="1164736" cy="3001247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Connexion à la </a:t>
          </a:r>
          <a:r>
            <a:rPr lang="fr-FR" sz="1400" kern="1200" dirty="0" err="1"/>
            <a:t>Bdd</a:t>
          </a:r>
          <a:endParaRPr lang="fr-F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/>
            <a:t>Création/MàJ/Suppression d’un restaurant</a:t>
          </a:r>
          <a:endParaRPr lang="fr-F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Gestion d’une carte</a:t>
          </a:r>
        </a:p>
      </dsp:txBody>
      <dsp:txXfrm rot="-5400000">
        <a:off x="1254332" y="56858"/>
        <a:ext cx="2944389" cy="1051020"/>
      </dsp:txXfrm>
    </dsp:sp>
    <dsp:sp modelId="{C768496E-EAEE-419C-A6E2-FC2AC9155DB9}">
      <dsp:nvSpPr>
        <dsp:cNvPr id="0" name=""/>
        <dsp:cNvSpPr/>
      </dsp:nvSpPr>
      <dsp:spPr>
        <a:xfrm rot="5400000">
          <a:off x="-268785" y="1786699"/>
          <a:ext cx="1791902" cy="1254331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Vue restaurant</a:t>
          </a:r>
        </a:p>
      </dsp:txBody>
      <dsp:txXfrm rot="-5400000">
        <a:off x="1" y="2145080"/>
        <a:ext cx="1254331" cy="537571"/>
      </dsp:txXfrm>
    </dsp:sp>
    <dsp:sp modelId="{41DEC6C3-22D0-4D2E-AF62-77480C5A992A}">
      <dsp:nvSpPr>
        <dsp:cNvPr id="0" name=""/>
        <dsp:cNvSpPr/>
      </dsp:nvSpPr>
      <dsp:spPr>
        <a:xfrm rot="5400000">
          <a:off x="2172587" y="599659"/>
          <a:ext cx="1164736" cy="3001247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Consommation de l’API (Axios)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Vue et gestion des commandes</a:t>
          </a:r>
        </a:p>
      </dsp:txBody>
      <dsp:txXfrm rot="-5400000">
        <a:off x="1254332" y="1574772"/>
        <a:ext cx="2944389" cy="105102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60F463-9C4A-456C-B5A8-4D077AB6B5DB}">
      <dsp:nvSpPr>
        <dsp:cNvPr id="0" name=""/>
        <dsp:cNvSpPr/>
      </dsp:nvSpPr>
      <dsp:spPr>
        <a:xfrm rot="5400000">
          <a:off x="2416547" y="-581732"/>
          <a:ext cx="1425233" cy="294509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Création/Modification de commandes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Création de menu dans une commande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Création d’item dans une commande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Gestion de l’historiques d’une commande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Création des routes </a:t>
          </a:r>
        </a:p>
      </dsp:txBody>
      <dsp:txXfrm rot="-5400000">
        <a:off x="1656616" y="247773"/>
        <a:ext cx="2875521" cy="1286085"/>
      </dsp:txXfrm>
    </dsp:sp>
    <dsp:sp modelId="{EC1F742C-3AD7-47C8-8DB9-BBA09EEA8BA8}">
      <dsp:nvSpPr>
        <dsp:cNvPr id="0" name=""/>
        <dsp:cNvSpPr/>
      </dsp:nvSpPr>
      <dsp:spPr>
        <a:xfrm>
          <a:off x="0" y="44"/>
          <a:ext cx="1656616" cy="178154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Order Microservice</a:t>
          </a:r>
        </a:p>
      </dsp:txBody>
      <dsp:txXfrm>
        <a:off x="80869" y="80913"/>
        <a:ext cx="1494878" cy="1619804"/>
      </dsp:txXfrm>
    </dsp:sp>
    <dsp:sp modelId="{A761D3E3-C667-4C1A-A63F-10209EA06D68}">
      <dsp:nvSpPr>
        <dsp:cNvPr id="0" name=""/>
        <dsp:cNvSpPr/>
      </dsp:nvSpPr>
      <dsp:spPr>
        <a:xfrm rot="5400000">
          <a:off x="2416547" y="1288887"/>
          <a:ext cx="1425233" cy="294509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Créer le lien entre les différents utilisateur de l’interface pour une commande en fonction de son statuts (Client – Restaurateur – Livreur)</a:t>
          </a:r>
        </a:p>
      </dsp:txBody>
      <dsp:txXfrm rot="-5400000">
        <a:off x="1656616" y="2118392"/>
        <a:ext cx="2875521" cy="1286085"/>
      </dsp:txXfrm>
    </dsp:sp>
    <dsp:sp modelId="{B1A5EC40-86F6-4D11-8C7E-CEAEED7770B2}">
      <dsp:nvSpPr>
        <dsp:cNvPr id="0" name=""/>
        <dsp:cNvSpPr/>
      </dsp:nvSpPr>
      <dsp:spPr>
        <a:xfrm>
          <a:off x="0" y="1870664"/>
          <a:ext cx="1656616" cy="178154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Sockets</a:t>
          </a:r>
        </a:p>
      </dsp:txBody>
      <dsp:txXfrm>
        <a:off x="80869" y="1951533"/>
        <a:ext cx="1494878" cy="161980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61DB38-B07A-40ED-AE61-AB1815641CDC}">
      <dsp:nvSpPr>
        <dsp:cNvPr id="0" name=""/>
        <dsp:cNvSpPr/>
      </dsp:nvSpPr>
      <dsp:spPr>
        <a:xfrm>
          <a:off x="0" y="630464"/>
          <a:ext cx="4337170" cy="25200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2E55B9-ACBA-4922-8A31-08F12DCC98F3}">
      <dsp:nvSpPr>
        <dsp:cNvPr id="0" name=""/>
        <dsp:cNvSpPr/>
      </dsp:nvSpPr>
      <dsp:spPr>
        <a:xfrm>
          <a:off x="216646" y="46065"/>
          <a:ext cx="3033054" cy="73199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754" tIns="0" rIns="114754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Interface pour les développeurs</a:t>
          </a:r>
        </a:p>
      </dsp:txBody>
      <dsp:txXfrm>
        <a:off x="252379" y="81798"/>
        <a:ext cx="2961588" cy="660532"/>
      </dsp:txXfrm>
    </dsp:sp>
    <dsp:sp modelId="{73C554F9-49AB-4D31-9783-0E6486BD5152}">
      <dsp:nvSpPr>
        <dsp:cNvPr id="0" name=""/>
        <dsp:cNvSpPr/>
      </dsp:nvSpPr>
      <dsp:spPr>
        <a:xfrm>
          <a:off x="0" y="1520865"/>
          <a:ext cx="4337170" cy="25200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3E5C54-51F0-49EE-9D17-4DBCCFE4EDA7}">
      <dsp:nvSpPr>
        <dsp:cNvPr id="0" name=""/>
        <dsp:cNvSpPr/>
      </dsp:nvSpPr>
      <dsp:spPr>
        <a:xfrm>
          <a:off x="216646" y="936464"/>
          <a:ext cx="3033054" cy="73200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754" tIns="0" rIns="114754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Système de parrainage</a:t>
          </a:r>
        </a:p>
      </dsp:txBody>
      <dsp:txXfrm>
        <a:off x="252379" y="972197"/>
        <a:ext cx="2961588" cy="660535"/>
      </dsp:txXfrm>
    </dsp:sp>
    <dsp:sp modelId="{9A68CA66-430B-4BAF-B688-B7691CEC527D}">
      <dsp:nvSpPr>
        <dsp:cNvPr id="0" name=""/>
        <dsp:cNvSpPr/>
      </dsp:nvSpPr>
      <dsp:spPr>
        <a:xfrm>
          <a:off x="0" y="2411267"/>
          <a:ext cx="4337170" cy="25200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406DD3-7055-42CF-95AC-B8C29B83E1B3}">
      <dsp:nvSpPr>
        <dsp:cNvPr id="0" name=""/>
        <dsp:cNvSpPr/>
      </dsp:nvSpPr>
      <dsp:spPr>
        <a:xfrm>
          <a:off x="216646" y="1826865"/>
          <a:ext cx="3033054" cy="73200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754" tIns="0" rIns="114754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Interface Utilisateur à travailler pour le produit final</a:t>
          </a:r>
        </a:p>
      </dsp:txBody>
      <dsp:txXfrm>
        <a:off x="252379" y="1862598"/>
        <a:ext cx="2961588" cy="6605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61C7B-E3DB-4C48-A88C-BA70851A13A1}" type="datetimeFigureOut">
              <a:rPr lang="fr-FR" smtClean="0"/>
              <a:t>20/01/2023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CD2C11-CBEF-4A5D-9463-25D1257396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6348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7E138-F473-4557-A22A-352979316DC8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277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DD4E-D2B3-4105-B866-F3F2479B8944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227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8F7A5-A922-431E-89F1-C59669395F0F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528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C22A-4823-415A-A53C-C6F185A8C577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536520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9C74-5BCF-43CD-B765-6BA0DC4B74FB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4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8A68-B8E2-48D9-A722-1ADB24A4A8A7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922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453E4-3F7D-436D-8603-25A7B53406E5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8183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70C3F-EA0D-4EB7-8647-71410C25E85A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229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70D93-FC26-4D94-8ABC-1332736C333A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381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580FB-BC45-4441-BFA7-FD4EBE7E4A38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079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9CBB9-C743-4C8F-931C-722CEB30EC18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086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BC25B-F30E-419C-BAE1-FD7AB58BF1D2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0734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6B21-C6D4-4080-9750-19874A26E89C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780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97B55-A76F-4E92-A16A-CC8549FA79A7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882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B40C-B5A0-4FA2-A6A0-A7A352B5FF06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466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1585C-9E61-466F-968C-6E198E4EB4DF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3450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3924-7686-4370-ACC8-4CA1229ACCBA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048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39E07-7DDA-4139-8FAB-239AA9CDEFB0}" type="datetime2">
              <a:rPr lang="en-US" smtClean="0"/>
              <a:t>Friday, January 20,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1B6DD-29C1-4FEA-923F-71EA1347694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658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7" r:id="rId3"/>
    <p:sldLayoutId id="2147484078" r:id="rId4"/>
    <p:sldLayoutId id="2147484079" r:id="rId5"/>
    <p:sldLayoutId id="2147484080" r:id="rId6"/>
    <p:sldLayoutId id="2147484081" r:id="rId7"/>
    <p:sldLayoutId id="2147484082" r:id="rId8"/>
    <p:sldLayoutId id="2147484083" r:id="rId9"/>
    <p:sldLayoutId id="2147484084" r:id="rId10"/>
    <p:sldLayoutId id="2147484085" r:id="rId11"/>
    <p:sldLayoutId id="2147484086" r:id="rId12"/>
    <p:sldLayoutId id="2147484087" r:id="rId13"/>
    <p:sldLayoutId id="2147484088" r:id="rId14"/>
    <p:sldLayoutId id="2147484089" r:id="rId15"/>
    <p:sldLayoutId id="2147484090" r:id="rId16"/>
    <p:sldLayoutId id="2147484091" r:id="rId17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image" Target="../media/image9.png"/><Relationship Id="rId7" Type="http://schemas.openxmlformats.org/officeDocument/2006/relationships/diagramData" Target="../diagrams/data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11" Type="http://schemas.microsoft.com/office/2007/relationships/diagramDrawing" Target="../diagrams/drawing7.xml"/><Relationship Id="rId5" Type="http://schemas.openxmlformats.org/officeDocument/2006/relationships/image" Target="../media/image11.png"/><Relationship Id="rId10" Type="http://schemas.openxmlformats.org/officeDocument/2006/relationships/diagramColors" Target="../diagrams/colors7.xml"/><Relationship Id="rId4" Type="http://schemas.openxmlformats.org/officeDocument/2006/relationships/image" Target="../media/image10.svg"/><Relationship Id="rId9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49041F65-AA9D-8A82-C5C5-1487B25FB7D9}"/>
              </a:ext>
            </a:extLst>
          </p:cNvPr>
          <p:cNvSpPr txBox="1"/>
          <p:nvPr/>
        </p:nvSpPr>
        <p:spPr>
          <a:xfrm>
            <a:off x="913794" y="4819137"/>
            <a:ext cx="10353761" cy="94035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cap="all" spc="-100"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rPr>
              <a:t>PROJET ELECTIVE LOGICIEL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746A9F5D-4F51-7F61-068C-47206A7F3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693" b="92822" l="7500" r="93125">
                        <a14:foregroundMark x1="7708" y1="85644" x2="7708" y2="85644"/>
                        <a14:foregroundMark x1="14375" y1="93069" x2="14375" y2="93069"/>
                        <a14:foregroundMark x1="27292" y1="77228" x2="27292" y2="77228"/>
                        <a14:foregroundMark x1="44792" y1="79455" x2="44792" y2="79455"/>
                        <a14:foregroundMark x1="52083" y1="78465" x2="52083" y2="78465"/>
                        <a14:foregroundMark x1="60208" y1="77475" x2="60208" y2="77475"/>
                        <a14:foregroundMark x1="76667" y1="78465" x2="76667" y2="78465"/>
                        <a14:foregroundMark x1="87083" y1="78465" x2="87083" y2="78465"/>
                        <a14:foregroundMark x1="93333" y1="77475" x2="93333" y2="77475"/>
                        <a14:foregroundMark x1="38125" y1="25000" x2="38125" y2="25000"/>
                        <a14:foregroundMark x1="31875" y1="49257" x2="31875" y2="49257"/>
                        <a14:foregroundMark x1="36042" y1="57178" x2="36042" y2="57178"/>
                        <a14:foregroundMark x1="40208" y1="64356" x2="40208" y2="64356"/>
                        <a14:foregroundMark x1="50625" y1="5693" x2="50625" y2="5693"/>
                        <a14:foregroundMark x1="42708" y1="66089" x2="42708" y2="660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58042" y="643466"/>
            <a:ext cx="4667565" cy="3928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2133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AEF8ABB0-D285-A780-0995-1D0AF5117B01}"/>
              </a:ext>
            </a:extLst>
          </p:cNvPr>
          <p:cNvSpPr txBox="1"/>
          <p:nvPr/>
        </p:nvSpPr>
        <p:spPr>
          <a:xfrm>
            <a:off x="913794" y="4819137"/>
            <a:ext cx="10353761" cy="94035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cap="all" spc="-100"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rPr>
              <a:t>BILANS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FC3086-7C39-8619-D21D-4C8F0F4E03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60790" y="643466"/>
            <a:ext cx="6862069" cy="3928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F14076B-6C56-8660-EBBC-30E136533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309360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1621B6DD-29C1-4FEA-923F-71EA1347694C}" type="slidenum">
              <a:rPr lang="en-US" smtClean="0"/>
              <a:pPr defTabSz="914400"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230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AEF8ABB0-D285-A780-0995-1D0AF5117B01}"/>
              </a:ext>
            </a:extLst>
          </p:cNvPr>
          <p:cNvSpPr txBox="1"/>
          <p:nvPr/>
        </p:nvSpPr>
        <p:spPr>
          <a:xfrm>
            <a:off x="1135781" y="1122363"/>
            <a:ext cx="5896391" cy="23876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cap="all" spc="-100"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rPr>
              <a:t>QUESTIONS</a:t>
            </a:r>
          </a:p>
        </p:txBody>
      </p:sp>
      <p:pic>
        <p:nvPicPr>
          <p:cNvPr id="6" name="Graphique 5" descr="Questions avec un remplissage uni">
            <a:extLst>
              <a:ext uri="{FF2B5EF4-FFF2-40B4-BE49-F238E27FC236}">
                <a16:creationId xmlns:a16="http://schemas.microsoft.com/office/drawing/2014/main" id="{35656E1B-8DF4-8FDF-889C-0354F7EC45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78736" y="1488697"/>
            <a:ext cx="3402767" cy="3402767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056F9B93-383F-231B-A0DE-E181C442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408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21BB05B7-DA46-AA23-F94F-088FCB0FBC23}"/>
              </a:ext>
            </a:extLst>
          </p:cNvPr>
          <p:cNvSpPr txBox="1"/>
          <p:nvPr/>
        </p:nvSpPr>
        <p:spPr>
          <a:xfrm>
            <a:off x="3588181" y="0"/>
            <a:ext cx="5015638" cy="74669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300" spc="-100" dirty="0">
                <a:latin typeface="+mj-lt"/>
                <a:ea typeface="+mj-ea"/>
                <a:cs typeface="+mj-cs"/>
              </a:rPr>
              <a:t>SOMMAIRE</a:t>
            </a:r>
          </a:p>
        </p:txBody>
      </p:sp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A07CE47E-FA67-F2A7-DD0E-DD85D2B89A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1736137"/>
              </p:ext>
            </p:extLst>
          </p:nvPr>
        </p:nvGraphicFramePr>
        <p:xfrm>
          <a:off x="2103623" y="1042258"/>
          <a:ext cx="7004649" cy="52937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A91BCF6B-9CDC-E46A-C4B5-2D08439FE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428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0E5231C4-A5AD-C031-A59E-B3665CC42188}"/>
              </a:ext>
            </a:extLst>
          </p:cNvPr>
          <p:cNvSpPr txBox="1"/>
          <p:nvPr/>
        </p:nvSpPr>
        <p:spPr>
          <a:xfrm>
            <a:off x="1908427" y="295563"/>
            <a:ext cx="8375146" cy="55273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300" spc="-100" dirty="0">
                <a:latin typeface="+mj-lt"/>
                <a:ea typeface="+mj-ea"/>
                <a:cs typeface="+mj-cs"/>
              </a:rPr>
              <a:t>PRESENTATION DU GROUPE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E94A23C-A348-DFE1-9801-8CFF28ADB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713" y="2354320"/>
            <a:ext cx="1373119" cy="1769798"/>
          </a:xfrm>
          <a:prstGeom prst="rect">
            <a:avLst/>
          </a:prstGeom>
        </p:spPr>
      </p:pic>
      <p:pic>
        <p:nvPicPr>
          <p:cNvPr id="9" name="Image 8" descr="Une image contenant personne, posant, portant, rouge&#10;&#10;Description générée automatiquement">
            <a:extLst>
              <a:ext uri="{FF2B5EF4-FFF2-40B4-BE49-F238E27FC236}">
                <a16:creationId xmlns:a16="http://schemas.microsoft.com/office/drawing/2014/main" id="{26524CDE-7CE7-ECBA-B1B8-721C7AC5B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57" y="2354320"/>
            <a:ext cx="1416518" cy="1769798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E1F7EA77-F7CA-5EC4-7BF6-10FDD12B964E}"/>
              </a:ext>
            </a:extLst>
          </p:cNvPr>
          <p:cNvSpPr txBox="1"/>
          <p:nvPr/>
        </p:nvSpPr>
        <p:spPr>
          <a:xfrm>
            <a:off x="407647" y="4365052"/>
            <a:ext cx="2158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Valentin DEUSSEN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090B58E-0E18-A26F-D8EA-B366EDA3E4F3}"/>
              </a:ext>
            </a:extLst>
          </p:cNvPr>
          <p:cNvSpPr txBox="1"/>
          <p:nvPr/>
        </p:nvSpPr>
        <p:spPr>
          <a:xfrm>
            <a:off x="3352309" y="4365052"/>
            <a:ext cx="1765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Geoffrey KEFF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0BA18F32-44B9-53D4-2EA5-C4C30BCC56D4}"/>
              </a:ext>
            </a:extLst>
          </p:cNvPr>
          <p:cNvSpPr txBox="1"/>
          <p:nvPr/>
        </p:nvSpPr>
        <p:spPr>
          <a:xfrm>
            <a:off x="5904162" y="4365052"/>
            <a:ext cx="2835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Clément GRANDGIRARD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41027DC-B584-9BBB-C4CC-AD6E26F7B67D}"/>
              </a:ext>
            </a:extLst>
          </p:cNvPr>
          <p:cNvSpPr txBox="1"/>
          <p:nvPr/>
        </p:nvSpPr>
        <p:spPr>
          <a:xfrm>
            <a:off x="9525989" y="4365052"/>
            <a:ext cx="1976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Léo PIGNATONE</a:t>
            </a:r>
          </a:p>
        </p:txBody>
      </p:sp>
      <p:pic>
        <p:nvPicPr>
          <p:cNvPr id="15" name="Image 14" descr="Une image contenant personne, homme, mur, verres&#10;&#10;Description générée automatiquement">
            <a:extLst>
              <a:ext uri="{FF2B5EF4-FFF2-40B4-BE49-F238E27FC236}">
                <a16:creationId xmlns:a16="http://schemas.microsoft.com/office/drawing/2014/main" id="{0EAED9AB-AB04-3D1D-123F-727F7FB57A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725" y="2352918"/>
            <a:ext cx="1906776" cy="1771200"/>
          </a:xfrm>
          <a:prstGeom prst="rect">
            <a:avLst/>
          </a:prstGeom>
        </p:spPr>
      </p:pic>
      <p:pic>
        <p:nvPicPr>
          <p:cNvPr id="17" name="Image 16" descr="Une image contenant mur, personne, intérieur, homme&#10;&#10;Description générée automatiquement">
            <a:extLst>
              <a:ext uri="{FF2B5EF4-FFF2-40B4-BE49-F238E27FC236}">
                <a16:creationId xmlns:a16="http://schemas.microsoft.com/office/drawing/2014/main" id="{8F8BF5B2-8B98-0A3A-1522-0C7CA9BC1D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5417" y="2352918"/>
            <a:ext cx="1697186" cy="1771200"/>
          </a:xfrm>
          <a:prstGeom prst="rect">
            <a:avLst/>
          </a:prstGeom>
        </p:spPr>
      </p:pic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75A54B90-7686-809B-1F59-03204AF8B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25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C0336416-5805-ED2E-8A2A-E6545306B7F9}"/>
              </a:ext>
            </a:extLst>
          </p:cNvPr>
          <p:cNvSpPr txBox="1"/>
          <p:nvPr/>
        </p:nvSpPr>
        <p:spPr>
          <a:xfrm>
            <a:off x="1586904" y="138545"/>
            <a:ext cx="9018191" cy="55273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300" spc="-100" dirty="0">
                <a:latin typeface="+mj-lt"/>
                <a:ea typeface="+mj-ea"/>
                <a:cs typeface="+mj-cs"/>
              </a:rPr>
              <a:t>CONTEXTE / RAPPEL DU BESOIN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AFA7FC-8D67-4B69-25B6-8E84EBC5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15" name="Diagramme 14">
            <a:extLst>
              <a:ext uri="{FF2B5EF4-FFF2-40B4-BE49-F238E27FC236}">
                <a16:creationId xmlns:a16="http://schemas.microsoft.com/office/drawing/2014/main" id="{3F8FDA0C-C80E-6440-CBFD-13D5EFDFDC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428427"/>
              </p:ext>
            </p:extLst>
          </p:nvPr>
        </p:nvGraphicFramePr>
        <p:xfrm>
          <a:off x="2031999" y="109011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4574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Rectangle 1032">
            <a:extLst>
              <a:ext uri="{FF2B5EF4-FFF2-40B4-BE49-F238E27FC236}">
                <a16:creationId xmlns:a16="http://schemas.microsoft.com/office/drawing/2014/main" id="{5C821777-3A3B-437E-B5C1-FBC7B0F48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5BD1F49-6BA1-F036-8E62-5E2613542946}"/>
              </a:ext>
            </a:extLst>
          </p:cNvPr>
          <p:cNvSpPr txBox="1"/>
          <p:nvPr/>
        </p:nvSpPr>
        <p:spPr>
          <a:xfrm>
            <a:off x="7513729" y="2821565"/>
            <a:ext cx="4514567" cy="121487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cap="all" spc="-100" dirty="0">
                <a:solidFill>
                  <a:srgbClr val="FFFFFF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rPr>
              <a:t>ARCHITECTURE GLOBALE</a:t>
            </a:r>
          </a:p>
        </p:txBody>
      </p:sp>
      <p:sp>
        <p:nvSpPr>
          <p:cNvPr id="1045" name="Rectangle 1034">
            <a:extLst>
              <a:ext uri="{FF2B5EF4-FFF2-40B4-BE49-F238E27FC236}">
                <a16:creationId xmlns:a16="http://schemas.microsoft.com/office/drawing/2014/main" id="{A31AD40C-CE73-4162-8681-421B8AF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6696075" cy="5391150"/>
          </a:xfrm>
          <a:prstGeom prst="rect">
            <a:avLst/>
          </a:prstGeom>
          <a:solidFill>
            <a:schemeClr val="bg1"/>
          </a:solidFill>
          <a:ln w="190500" cap="sq">
            <a:solidFill>
              <a:schemeClr val="bg1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FEC91A9-B0BF-9954-9B69-72574C1AE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3154" y="1114868"/>
            <a:ext cx="5914716" cy="4628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6" name="Rectangle 1036">
            <a:extLst>
              <a:ext uri="{FF2B5EF4-FFF2-40B4-BE49-F238E27FC236}">
                <a16:creationId xmlns:a16="http://schemas.microsoft.com/office/drawing/2014/main" id="{707A3B9D-B1BA-4989-A535-1A6D8D402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654" y="799817"/>
            <a:ext cx="6565717" cy="5258367"/>
          </a:xfrm>
          <a:prstGeom prst="rect">
            <a:avLst/>
          </a:prstGeom>
          <a:noFill/>
          <a:ln w="12700">
            <a:solidFill>
              <a:srgbClr val="2A5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FFC21F6-6DCA-324F-804C-18CF1BF9F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309360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1621B6DD-29C1-4FEA-923F-71EA1347694C}" type="slidenum">
              <a:rPr lang="en-US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1983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C00469B-7FC1-8A83-6285-09CE5270AABD}"/>
              </a:ext>
            </a:extLst>
          </p:cNvPr>
          <p:cNvSpPr txBox="1"/>
          <p:nvPr/>
        </p:nvSpPr>
        <p:spPr>
          <a:xfrm>
            <a:off x="1586904" y="280079"/>
            <a:ext cx="9018191" cy="55273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300" spc="-100" dirty="0">
                <a:latin typeface="+mj-lt"/>
                <a:ea typeface="+mj-ea"/>
                <a:cs typeface="+mj-cs"/>
              </a:rPr>
              <a:t>ORGANISATION DU GROUPE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ACF2085-B1CC-C316-E211-880931C36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16" name="Diagramme 15">
            <a:extLst>
              <a:ext uri="{FF2B5EF4-FFF2-40B4-BE49-F238E27FC236}">
                <a16:creationId xmlns:a16="http://schemas.microsoft.com/office/drawing/2014/main" id="{0A6129A3-B99B-2C13-4CC4-58CD4B34C5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3808906"/>
              </p:ext>
            </p:extLst>
          </p:nvPr>
        </p:nvGraphicFramePr>
        <p:xfrm>
          <a:off x="421497" y="2222081"/>
          <a:ext cx="4601712" cy="36522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7" name="Diagramme 16">
            <a:extLst>
              <a:ext uri="{FF2B5EF4-FFF2-40B4-BE49-F238E27FC236}">
                <a16:creationId xmlns:a16="http://schemas.microsoft.com/office/drawing/2014/main" id="{DC7BA88A-E738-DD01-C8D1-D21A555630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0128535"/>
              </p:ext>
            </p:extLst>
          </p:nvPr>
        </p:nvGraphicFramePr>
        <p:xfrm>
          <a:off x="6422366" y="2023496"/>
          <a:ext cx="4601712" cy="36522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8" name="ZoneTexte 17">
            <a:extLst>
              <a:ext uri="{FF2B5EF4-FFF2-40B4-BE49-F238E27FC236}">
                <a16:creationId xmlns:a16="http://schemas.microsoft.com/office/drawing/2014/main" id="{8EA0D5D5-3F27-EDD5-1D0F-6675846A526B}"/>
              </a:ext>
            </a:extLst>
          </p:cNvPr>
          <p:cNvSpPr txBox="1"/>
          <p:nvPr/>
        </p:nvSpPr>
        <p:spPr>
          <a:xfrm>
            <a:off x="2077125" y="1256623"/>
            <a:ext cx="1290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Clément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57C2C4E-9203-CB34-C6E8-2A84281A450E}"/>
              </a:ext>
            </a:extLst>
          </p:cNvPr>
          <p:cNvSpPr txBox="1"/>
          <p:nvPr/>
        </p:nvSpPr>
        <p:spPr>
          <a:xfrm>
            <a:off x="8077994" y="1256623"/>
            <a:ext cx="1290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Léo</a:t>
            </a:r>
          </a:p>
        </p:txBody>
      </p:sp>
    </p:spTree>
    <p:extLst>
      <p:ext uri="{BB962C8B-B14F-4D97-AF65-F5344CB8AC3E}">
        <p14:creationId xmlns:p14="http://schemas.microsoft.com/office/powerpoint/2010/main" val="636073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C00469B-7FC1-8A83-6285-09CE5270AABD}"/>
              </a:ext>
            </a:extLst>
          </p:cNvPr>
          <p:cNvSpPr txBox="1"/>
          <p:nvPr/>
        </p:nvSpPr>
        <p:spPr>
          <a:xfrm>
            <a:off x="1586904" y="275433"/>
            <a:ext cx="9018191" cy="55273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300" spc="-100" dirty="0">
                <a:latin typeface="+mj-lt"/>
                <a:ea typeface="+mj-ea"/>
                <a:cs typeface="+mj-cs"/>
              </a:rPr>
              <a:t>ORGANISATION DU GROUPE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ACF2085-B1CC-C316-E211-880931C36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16" name="Diagramme 15">
            <a:extLst>
              <a:ext uri="{FF2B5EF4-FFF2-40B4-BE49-F238E27FC236}">
                <a16:creationId xmlns:a16="http://schemas.microsoft.com/office/drawing/2014/main" id="{0A6129A3-B99B-2C13-4CC4-58CD4B34C5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551791"/>
              </p:ext>
            </p:extLst>
          </p:nvPr>
        </p:nvGraphicFramePr>
        <p:xfrm>
          <a:off x="768010" y="2398443"/>
          <a:ext cx="4255579" cy="33121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7" name="Diagramme 16">
            <a:extLst>
              <a:ext uri="{FF2B5EF4-FFF2-40B4-BE49-F238E27FC236}">
                <a16:creationId xmlns:a16="http://schemas.microsoft.com/office/drawing/2014/main" id="{DC7BA88A-E738-DD01-C8D1-D21A555630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5395276"/>
              </p:ext>
            </p:extLst>
          </p:nvPr>
        </p:nvGraphicFramePr>
        <p:xfrm>
          <a:off x="6614307" y="2058301"/>
          <a:ext cx="4601712" cy="36522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ZoneTexte 6">
            <a:extLst>
              <a:ext uri="{FF2B5EF4-FFF2-40B4-BE49-F238E27FC236}">
                <a16:creationId xmlns:a16="http://schemas.microsoft.com/office/drawing/2014/main" id="{6BFC0C6A-EA78-C04F-0B68-13317BF8107B}"/>
              </a:ext>
            </a:extLst>
          </p:cNvPr>
          <p:cNvSpPr txBox="1"/>
          <p:nvPr/>
        </p:nvSpPr>
        <p:spPr>
          <a:xfrm>
            <a:off x="8269935" y="1413248"/>
            <a:ext cx="1290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Geoffrey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DB61CDC-C127-238E-B2DD-C53F85ABE4DE}"/>
              </a:ext>
            </a:extLst>
          </p:cNvPr>
          <p:cNvSpPr txBox="1"/>
          <p:nvPr/>
        </p:nvSpPr>
        <p:spPr>
          <a:xfrm>
            <a:off x="2250571" y="1413248"/>
            <a:ext cx="1290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Valentin</a:t>
            </a:r>
          </a:p>
        </p:txBody>
      </p:sp>
    </p:spTree>
    <p:extLst>
      <p:ext uri="{BB962C8B-B14F-4D97-AF65-F5344CB8AC3E}">
        <p14:creationId xmlns:p14="http://schemas.microsoft.com/office/powerpoint/2010/main" val="1727581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EE6D659-1E02-9CA4-FDF0-9F92F28DEE8F}"/>
              </a:ext>
            </a:extLst>
          </p:cNvPr>
          <p:cNvSpPr txBox="1"/>
          <p:nvPr/>
        </p:nvSpPr>
        <p:spPr>
          <a:xfrm>
            <a:off x="913794" y="4819137"/>
            <a:ext cx="10353761" cy="94035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cap="all" spc="-100"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rPr>
              <a:t>DEMONSTRATION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6E6411E-31D0-850C-C81C-A472FD2A0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99794" y="643466"/>
            <a:ext cx="6984061" cy="3928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927DB11-AFBA-E2FA-020C-FC7FED88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309360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1621B6DD-29C1-4FEA-923F-71EA1347694C}" type="slidenum">
              <a:rPr lang="en-US" smtClean="0"/>
              <a:pPr defTabSz="914400"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472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A4A3608-4997-F5C8-24EA-D2EDEB230D28}"/>
              </a:ext>
            </a:extLst>
          </p:cNvPr>
          <p:cNvSpPr txBox="1"/>
          <p:nvPr/>
        </p:nvSpPr>
        <p:spPr>
          <a:xfrm>
            <a:off x="6084971" y="183515"/>
            <a:ext cx="4805812" cy="155365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cap="all" spc="-100" dirty="0"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rPr>
              <a:t>ANALYSE DES ECARTS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696D29-D0D1-48A1-B913-F6BF07091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3743325" cy="5391150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que 6" descr="Graphique à barres avec tendance à la hausse avec un remplissage uni">
            <a:extLst>
              <a:ext uri="{FF2B5EF4-FFF2-40B4-BE49-F238E27FC236}">
                <a16:creationId xmlns:a16="http://schemas.microsoft.com/office/drawing/2014/main" id="{727224BB-9912-3A36-4016-7274B3A066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09722" y="1114868"/>
            <a:ext cx="2228832" cy="222883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F78CBEC-8E52-4867-8221-E0E48A5AD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340" y="804806"/>
            <a:ext cx="3625595" cy="5248389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que 2" descr="Graphique à barres avec tendance à la baisse avec un remplissage uni">
            <a:extLst>
              <a:ext uri="{FF2B5EF4-FFF2-40B4-BE49-F238E27FC236}">
                <a16:creationId xmlns:a16="http://schemas.microsoft.com/office/drawing/2014/main" id="{0B712958-233E-E8B6-7C8D-72BDCD96D3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95565" y="3509433"/>
            <a:ext cx="2257003" cy="2257003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411B89B-F0A8-C03D-4DF6-E1E5B4F33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309360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621B6DD-29C1-4FEA-923F-71EA1347694C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56D5F4B3-794D-E42C-4B36-5F50C8AF2F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5718830"/>
              </p:ext>
            </p:extLst>
          </p:nvPr>
        </p:nvGraphicFramePr>
        <p:xfrm>
          <a:off x="5969479" y="2381308"/>
          <a:ext cx="4337170" cy="2709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534391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9BDC090E66D6498A94EB9456987C90" ma:contentTypeVersion="11" ma:contentTypeDescription="Crée un document." ma:contentTypeScope="" ma:versionID="6d46d572da3c0e4379ce95d4d498722d">
  <xsd:schema xmlns:xsd="http://www.w3.org/2001/XMLSchema" xmlns:xs="http://www.w3.org/2001/XMLSchema" xmlns:p="http://schemas.microsoft.com/office/2006/metadata/properties" xmlns:ns3="4ce4cd54-1fbd-4540-99a3-916ace274a79" targetNamespace="http://schemas.microsoft.com/office/2006/metadata/properties" ma:root="true" ma:fieldsID="40099b44a4af056f65dac94180b3763d" ns3:_="">
    <xsd:import namespace="4ce4cd54-1fbd-4540-99a3-916ace274a7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e4cd54-1fbd-4540-99a3-916ace274a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ADAF38-894B-4D9B-81B7-92F7DEA0E3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e4cd54-1fbd-4540-99a3-916ace274a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522EA31-676A-4EC9-A528-910ED57E1688}">
  <ds:schemaRefs>
    <ds:schemaRef ds:uri="http://schemas.microsoft.com/office/2006/metadata/properties"/>
    <ds:schemaRef ds:uri="http://purl.org/dc/dcmitype/"/>
    <ds:schemaRef ds:uri="4ce4cd54-1fbd-4540-99a3-916ace274a79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401E2486-B7C8-46F0-B33B-A88FC350E4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0</TotalTime>
  <Words>269</Words>
  <Application>Microsoft Office PowerPoint</Application>
  <PresentationFormat>Grand écran</PresentationFormat>
  <Paragraphs>84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Bookman Old Style</vt:lpstr>
      <vt:lpstr>Calibri</vt:lpstr>
      <vt:lpstr>Rockwell</vt:lpstr>
      <vt:lpstr>Damask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geoffrey keff</dc:creator>
  <cp:lastModifiedBy>GRANDGIRARD CLÉMENT</cp:lastModifiedBy>
  <cp:revision>11</cp:revision>
  <dcterms:created xsi:type="dcterms:W3CDTF">2023-01-19T14:08:28Z</dcterms:created>
  <dcterms:modified xsi:type="dcterms:W3CDTF">2023-01-20T07:27:36Z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0x010100159BDC090E66D6498A94EB9456987C90</vt:lpwstr>
  </property>
</Properties>
</file>

<file path=docProps/thumbnail.jpeg>
</file>